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35" autoAdjust="0"/>
    <p:restoredTop sz="98280" autoAdjust="0"/>
  </p:normalViewPr>
  <p:slideViewPr>
    <p:cSldViewPr>
      <p:cViewPr>
        <p:scale>
          <a:sx n="80" d="100"/>
          <a:sy n="80" d="100"/>
        </p:scale>
        <p:origin x="-828" y="-9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u="sng" dirty="0" smtClean="0"/>
              <a:t>на тему «Совесть и раскаяние»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курсу «Основы православной культуры»</a:t>
            </a:r>
            <a:br>
              <a:rPr lang="ru-RU" dirty="0" smtClean="0"/>
            </a:br>
            <a:r>
              <a:rPr lang="ru-RU" sz="4000" dirty="0" smtClean="0"/>
              <a:t>Учителя  начальных классов </a:t>
            </a:r>
            <a:br>
              <a:rPr lang="ru-RU" sz="4000" dirty="0" smtClean="0"/>
            </a:br>
            <a:r>
              <a:rPr lang="ru-RU" sz="4000" dirty="0" smtClean="0"/>
              <a:t>Масловой Натальи Николаевны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МБОУ </a:t>
            </a:r>
            <a:r>
              <a:rPr lang="ru-RU" sz="4000" dirty="0" err="1" smtClean="0"/>
              <a:t>Меляевская</a:t>
            </a:r>
            <a:r>
              <a:rPr lang="ru-RU" sz="4000" dirty="0" smtClean="0"/>
              <a:t> СОШ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07504" y="274638"/>
            <a:ext cx="4464496" cy="632271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чистой совести 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спокойной совестью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292080" y="274638"/>
            <a:ext cx="3672408" cy="632271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совесть заговорила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угрызение совести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совесть замучила</a:t>
            </a:r>
          </a:p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крик совести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Multimedia\Scanner\2012-06-06\Image.jpg"/>
          <p:cNvPicPr>
            <a:picLocks noChangeAspect="1" noChangeArrowheads="1"/>
          </p:cNvPicPr>
          <p:nvPr/>
        </p:nvPicPr>
        <p:blipFill>
          <a:blip r:embed="rId2" cstate="print"/>
          <a:srcRect r="7238" b="17529"/>
          <a:stretch>
            <a:fillRect/>
          </a:stretch>
        </p:blipFill>
        <p:spPr bwMode="auto">
          <a:xfrm rot="5400000">
            <a:off x="1474694" y="-530477"/>
            <a:ext cx="6374125" cy="795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1916833"/>
          <a:ext cx="7920888" cy="3888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  <a:gridCol w="660074"/>
              </a:tblGrid>
              <a:tr h="555490">
                <a:tc rowSpan="5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55490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mpd="sng">
                      <a:noFill/>
                    </a:lnT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55490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mpd="sng">
                      <a:noFill/>
                    </a:lnB>
                  </a:tcPr>
                </a:tc>
              </a:tr>
              <a:tr h="555490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mpd="sng">
                      <a:noFill/>
                    </a:lnL>
                    <a:lnT w="12700" cmpd="sng">
                      <a:noFill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55490"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554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2" gridSpan="5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rowSpan="2" h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5554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5"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Кроссворд. «Психологическая загадка»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19168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19168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19168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19168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1920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4208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8064" y="24928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30497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6136" y="2473732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30497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5776" y="30497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55776" y="36258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1920" y="304979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3848" y="36258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51920" y="36258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99992" y="362586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1560" y="47251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55776" y="41490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40352" y="41490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92280" y="41490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4208" y="41490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96136" y="41490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48064" y="41490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992" y="41490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3848" y="41490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51920" y="41490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59632" y="47251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07704" y="47251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55776" y="47251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03848" y="47251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51920" y="470598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99992" y="47251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99992" y="52820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51920" y="52820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03848" y="52820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11560" y="53012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59632" y="53012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555776" y="530120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907704" y="52820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ru-RU" dirty="0" err="1" smtClean="0"/>
              <a:t>Синквейн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sz="4800" dirty="0" smtClean="0"/>
              <a:t>C</a:t>
            </a:r>
            <a:r>
              <a:rPr lang="ru-RU" sz="4800" dirty="0" err="1" smtClean="0"/>
              <a:t>овесть</a:t>
            </a:r>
            <a:r>
              <a:rPr lang="ru-RU" sz="4800" dirty="0" smtClean="0"/>
              <a:t>.</a:t>
            </a:r>
            <a:br>
              <a:rPr lang="ru-RU" sz="4800" dirty="0" smtClean="0"/>
            </a:br>
            <a:r>
              <a:rPr lang="ru-RU" sz="4800" dirty="0" smtClean="0"/>
              <a:t>Вечная, мудрая.</a:t>
            </a:r>
            <a:br>
              <a:rPr lang="ru-RU" sz="4800" dirty="0" smtClean="0"/>
            </a:br>
            <a:r>
              <a:rPr lang="ru-RU" sz="4800" dirty="0" smtClean="0"/>
              <a:t>Спрашивает, мучит, учит. Совесть – главная судья.</a:t>
            </a:r>
            <a:br>
              <a:rPr lang="ru-RU" sz="4800" dirty="0" smtClean="0"/>
            </a:br>
            <a:r>
              <a:rPr lang="ru-RU" sz="4800" dirty="0" smtClean="0"/>
              <a:t>Покаяние</a:t>
            </a:r>
            <a:r>
              <a:rPr lang="ru-RU" sz="13800" dirty="0" smtClean="0"/>
              <a:t/>
            </a:r>
            <a:br>
              <a:rPr lang="ru-RU" sz="138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048672"/>
          </a:xfrm>
        </p:spPr>
        <p:txBody>
          <a:bodyPr>
            <a:normAutofit/>
          </a:bodyPr>
          <a:lstStyle/>
          <a:p>
            <a:pPr marL="514350" indent="-514350" algn="l"/>
            <a:r>
              <a:rPr lang="ru-RU" sz="3600" dirty="0" smtClean="0"/>
              <a:t>    Домашнее </a:t>
            </a:r>
            <a:r>
              <a:rPr lang="ru-RU" sz="3600" smtClean="0"/>
              <a:t>задание:</a:t>
            </a:r>
            <a:br>
              <a:rPr lang="ru-RU" sz="360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</a:t>
            </a:r>
            <a:r>
              <a:rPr lang="ru-RU" sz="3600" dirty="0" smtClean="0"/>
              <a:t>1. Сочинить сказку на тему «Совесть пропала».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>2. Сочинить стихотворение по теме «Совесть и раскаяние».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3.Найти пословицы и поговорки о добре и совести.</a:t>
            </a:r>
            <a:br>
              <a:rPr lang="ru-RU" sz="36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5904656"/>
          </a:xfrm>
        </p:spPr>
        <p:txBody>
          <a:bodyPr>
            <a:normAutofit/>
          </a:bodyPr>
          <a:lstStyle/>
          <a:p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хороший добрый человек.</a:t>
            </a:r>
            <a:b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детям в классе</a:t>
            </a:r>
            <a:b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желаю здоровья, радости, </a:t>
            </a:r>
            <a:b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 в ладу со своей совестью.</a:t>
            </a:r>
            <a:endParaRPr lang="ru-RU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</a:t>
            </a:r>
            <a:b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«Совесть и раскаяние»</a:t>
            </a:r>
            <a:endParaRPr lang="ru-RU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Добрым быть совсем, совсем не просто,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зависит доброта от роста…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Доброта приносит людям радость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взамен не требует награды.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60648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Задания группам:</a:t>
            </a:r>
          </a:p>
          <a:p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группа.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 значение слов: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добро, зло, грех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толковом словаре</a:t>
            </a:r>
          </a:p>
          <a:p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группа.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учебнике стр. 36 (1, 2 абзац)</a:t>
            </a:r>
          </a:p>
          <a:p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3-4 группы.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Объяснить значение пословицы: </a:t>
            </a:r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Учись доброму, так худое на ум не пойдет.</a:t>
            </a:r>
            <a:endParaRPr lang="ru-R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6322714"/>
          </a:xfrm>
        </p:spPr>
        <p:txBody>
          <a:bodyPr numCol="1">
            <a:normAutofit/>
          </a:bodyPr>
          <a:lstStyle/>
          <a:p>
            <a:r>
              <a:rPr lang="ru-RU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</a:t>
            </a:r>
            <a:r>
              <a:rPr lang="ru-RU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помогает росту души человека;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помогает другим людям;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радует Бога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0" y="274638"/>
            <a:ext cx="4114800" cy="632271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Грех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недоброе движение чувства, мысли, воли человека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4114800" cy="632271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творить добро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излучать добро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добрый поступок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добрые люди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274638"/>
            <a:ext cx="4114800" cy="632271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сотворить грех</a:t>
            </a:r>
          </a:p>
          <a:p>
            <a:pPr lvl="0" algn="ctr">
              <a:spcBef>
                <a:spcPct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покаяться в грехе</a:t>
            </a:r>
          </a:p>
          <a:p>
            <a:pPr lvl="0" algn="ctr">
              <a:spcBef>
                <a:spcPct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греховный поступок</a:t>
            </a:r>
          </a:p>
          <a:p>
            <a:pPr lvl="0" algn="ctr">
              <a:spcBef>
                <a:spcPct val="0"/>
              </a:spcBef>
            </a:pP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смертный грех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Задание: прочитать текст, заполнить таблицу.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83568" y="1397000"/>
          <a:ext cx="7776864" cy="3040112"/>
        </p:xfrm>
        <a:graphic>
          <a:graphicData uri="http://schemas.openxmlformats.org/drawingml/2006/table">
            <a:tbl>
              <a:tblPr firstRow="1">
                <a:effectLst/>
                <a:tableStyleId>{073A0DAA-6AF3-43AB-8588-CEC1D06C72B9}</a:tableStyleId>
              </a:tblPr>
              <a:tblGrid>
                <a:gridCol w="2664296"/>
                <a:gridCol w="2592288"/>
                <a:gridCol w="2520280"/>
              </a:tblGrid>
              <a:tr h="10381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Время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Что</a:t>
                      </a:r>
                      <a:r>
                        <a:rPr lang="ru-RU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делает совесть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Примеры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gradFill>
                      <a:gsLst>
                        <a:gs pos="0">
                          <a:schemeClr val="tx1">
                            <a:lumMod val="65000"/>
                          </a:schemeClr>
                        </a:gs>
                        <a:gs pos="100000">
                          <a:schemeClr val="bg1">
                            <a:alpha val="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00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Перед выбором советь…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  <a:tr h="1000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После ошибки совесть…</a:t>
                      </a:r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25400" h="25400" prst="angle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чистой совести </a:t>
            </a:r>
          </a:p>
          <a:p>
            <a:pPr>
              <a:buFont typeface="Wingdings" pitchFamily="2" charset="2"/>
              <a:buChar char="q"/>
            </a:pP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совесть заговорила</a:t>
            </a:r>
          </a:p>
          <a:p>
            <a:pPr>
              <a:buFont typeface="Wingdings" pitchFamily="2" charset="2"/>
              <a:buChar char="q"/>
            </a:pP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угрызение совести</a:t>
            </a:r>
          </a:p>
          <a:p>
            <a:pPr>
              <a:buFont typeface="Wingdings" pitchFamily="2" charset="2"/>
              <a:buChar char="q"/>
            </a:pP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спокойной совестью</a:t>
            </a:r>
          </a:p>
          <a:p>
            <a:pPr>
              <a:buFont typeface="Wingdings" pitchFamily="2" charset="2"/>
              <a:buChar char="q"/>
            </a:pP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совесть замучила</a:t>
            </a:r>
          </a:p>
          <a:p>
            <a:pPr>
              <a:buFont typeface="Wingdings" pitchFamily="2" charset="2"/>
              <a:buChar char="q"/>
            </a:pPr>
            <a:r>
              <a:rPr lang="ru-RU" sz="5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крик совести</a:t>
            </a:r>
            <a:endParaRPr lang="ru-RU" sz="5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00843C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192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на тему «Совесть и раскаяние» по курсу «Основы православной культуры» Учителя  начальных классов  Масловой Натальи Николаевны МБОУ Меляевская СОШ</vt:lpstr>
      <vt:lpstr>Я хороший добрый человек. Всем детям в классе я желаю здоровья, радости,  жить в ладу со своей совестью.</vt:lpstr>
      <vt:lpstr>Тема урока «Совесть и раскаяние»</vt:lpstr>
      <vt:lpstr>Добрым быть совсем, совсем не просто, Не зависит доброта от роста… Доброта приносит людям радость И взамен не требует награды.</vt:lpstr>
      <vt:lpstr>Слайд 5</vt:lpstr>
      <vt:lpstr>Добро  помогает росту души человека; помогает другим людям; радует Бога</vt:lpstr>
      <vt:lpstr>Слайд 7</vt:lpstr>
      <vt:lpstr>Задание: прочитать текст, заполнить таблицу.</vt:lpstr>
      <vt:lpstr>Слайд 9</vt:lpstr>
      <vt:lpstr>Слайд 10</vt:lpstr>
      <vt:lpstr>Слайд 11</vt:lpstr>
      <vt:lpstr>Кроссворд. «Психологическая загадка»</vt:lpstr>
      <vt:lpstr>Синквейн  Cовесть. Вечная, мудрая. Спрашивает, мучит, учит. Совесть – главная судья. Покаяние </vt:lpstr>
      <vt:lpstr>    Домашнее задание:    1. Сочинить сказку на тему «Совесть пропала».   2. Сочинить стихотворение по теме «Совесть и раскаяние».  3.Найти пословицы и поговорки о добре и совести.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хороший добрый человек. Всем детям в классе Я желаю здоровья, радости Жить в ладу со своей совестью.</dc:title>
  <dc:creator>Unaited</dc:creator>
  <cp:lastModifiedBy>Ivan</cp:lastModifiedBy>
  <cp:revision>28</cp:revision>
  <dcterms:created xsi:type="dcterms:W3CDTF">2012-06-05T13:57:33Z</dcterms:created>
  <dcterms:modified xsi:type="dcterms:W3CDTF">2016-12-02T10:11:27Z</dcterms:modified>
</cp:coreProperties>
</file>