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30" r:id="rId2"/>
    <p:sldId id="331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6" r:id="rId12"/>
    <p:sldId id="267" r:id="rId13"/>
    <p:sldId id="27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5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1" r:id="rId45"/>
    <p:sldId id="300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2" r:id="rId56"/>
    <p:sldId id="314" r:id="rId57"/>
    <p:sldId id="316" r:id="rId58"/>
    <p:sldId id="317" r:id="rId59"/>
    <p:sldId id="318" r:id="rId60"/>
    <p:sldId id="319" r:id="rId61"/>
    <p:sldId id="321" r:id="rId62"/>
    <p:sldId id="322" r:id="rId63"/>
    <p:sldId id="323" r:id="rId64"/>
    <p:sldId id="324" r:id="rId65"/>
    <p:sldId id="325" r:id="rId66"/>
    <p:sldId id="326" r:id="rId67"/>
    <p:sldId id="327" r:id="rId6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73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D9B6A-2FA8-4B8D-9D67-719FF228E1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59725-47C1-4DAF-A6E5-CE5BC59269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82A32-13EC-41C3-B561-CBE442F19B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4BF42-4D38-447F-A4DD-1BC612F02B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18F27-DA12-4262-A7A9-5ADC792EA7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2AE33-FF40-4114-8A5A-6A7C3CB1FE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0C316-5A37-4A09-9825-A03350159D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D5776-B94B-4367-8DF6-884E9C1FAD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88A0D-4947-467D-ADFD-1D2568447B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020EC-141B-4B8F-BBAD-C625147970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F8F0C-4541-4573-A61D-DB2B40A3CA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20E7B-1085-45D8-A507-2B91B638F95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dmin\Desktop\&#1054;&#1089;&#1077;&#1085;&#1100;-&#1088;&#1099;&#1078;&#1072;&#1103;%20&#1087;&#1086;&#1076;&#1088;&#1091;&#1078;&#1082;&#1072;\&#1069;&#1085;&#1085;&#1080;&#1086;_&#1052;&#1086;&#1088;&#1088;&#1080;&#1082;&#1086;&#1085;&#1077;__&#1084;&#1091;&#1079;&#1099;&#1082;&#1072;_&#1080;&#1079;_&#1082;&#1080;&#1085;&#1086;&#1092;&#1080;&#1083;&#1100;&#1084;&#1072;_&#1055;&#1088;&#1086;&#1092;&#1077;&#1089;&#1089;&#1080;&#1086;&#1085;&#1072;&#1083;_(audiopoisk.com)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 rot="20217845">
            <a:off x="1515772" y="1148784"/>
            <a:ext cx="6400800" cy="4314640"/>
          </a:xfrm>
        </p:spPr>
        <p:txBody>
          <a:bodyPr/>
          <a:lstStyle/>
          <a:p>
            <a:endParaRPr lang="ru-RU" sz="115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5" name="Рисунок 4" descr="J6C3U7CAVIPZTJCA3RAAZ5CAPBXYY7CAB954NUCAQWD7RWCA2KBILRCASKN3ADCAZKSS8HCA6XU173CAMX97QZCAUOWKLQCAJ36QI0CAYL9GFJCAE2QCTJCAU3B7X9CAYNK7SXCA0AC2Y7CAXYOPC1CAUE1S8W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 rot="20526381">
            <a:off x="677643" y="2201122"/>
            <a:ext cx="724261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dirty="0" smtClean="0">
                <a:solidFill>
                  <a:srgbClr val="002060"/>
                </a:solidFill>
                <a:latin typeface="Monotype Corsiva" pitchFamily="66" charset="0"/>
              </a:rPr>
              <a:t>		</a:t>
            </a:r>
            <a:endParaRPr lang="ru-RU" sz="96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6" name="Эннио_Морриконе__музыка_из_кинофильма_Профессионал_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143900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14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OD7GFCANKNN1TCAD91ADXCAOM71LGCAYKXCSFCAHI2ETQCAOGFAJ4CA6E4EMBCA3GE09UCA70056CCAY2N8M6CA8ZWXYTCAE2H0H6CA3FU0X2CA5J0L5TCAQ528RBCAG8UT97CA0ZPDU3CAY17J1ACAYKZWLH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69856" cy="6858001"/>
          </a:xfrm>
        </p:spPr>
      </p:pic>
    </p:spTree>
  </p:cSld>
  <p:clrMapOvr>
    <a:masterClrMapping/>
  </p:clrMapOvr>
  <p:transition advClick="0" advTm="5000">
    <p:whee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7AX7SPCA5BZW46CAX39LGQCAQZCS4OCA97Z96HCAG89MZYCA42856MCACS1HBDCAJE1X91CAVTAQORCAC17WEXCAB2ZO6WCACCW1CYCA49XI6TCASQO00FCA0NLYWVCARAYDACCA77QP43CAZ9LQLLCAF9SK0F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4853"/>
          </a:xfrm>
        </p:spPr>
      </p:pic>
    </p:spTree>
  </p:cSld>
  <p:clrMapOvr>
    <a:masterClrMapping/>
  </p:clrMapOvr>
  <p:transition advClick="0" advTm="5000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681127_1093806_dscf110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628651"/>
            <a:ext cx="9986963" cy="7486651"/>
          </a:xfr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700199_3099719_1161915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22"/>
          </a:xfrm>
        </p:spPr>
      </p:pic>
    </p:spTree>
  </p:cSld>
  <p:clrMapOvr>
    <a:masterClrMapping/>
  </p:clrMapOvr>
  <p:transition advClick="0" advTm="5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723379_fr_177_gold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advClick="0" advTm="5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871391_17228272_15195731_11580008_ruden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9036"/>
            <a:ext cx="9144000" cy="6867036"/>
          </a:xfrm>
        </p:spPr>
      </p:pic>
    </p:spTree>
  </p:cSld>
  <p:clrMapOvr>
    <a:masterClrMapping/>
  </p:clrMapOvr>
  <p:transition advClick="0" advTm="5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872093_258546_26292189_14038763_18559884_15296921_34f8eab8477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advClick="0" advTm="5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872349_3230252_900697_012_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advClick="0" advTm="5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924482_1056201_0374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1"/>
          </a:xfrm>
        </p:spPr>
      </p:pic>
    </p:spTree>
  </p:cSld>
  <p:clrMapOvr>
    <a:masterClrMapping/>
  </p:clrMapOvr>
  <p:transition advClick="0" advTm="500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924504_1088811_13537113_drops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30481"/>
            <a:ext cx="9144000" cy="6888481"/>
          </a:xfrm>
        </p:spPr>
      </p:pic>
    </p:spTree>
  </p:cSld>
  <p:clrMapOvr>
    <a:masterClrMapping/>
  </p:clrMapOvr>
  <p:transition advClick="0" advTm="5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 rot="20217845">
            <a:off x="1515772" y="1148784"/>
            <a:ext cx="6400800" cy="4314640"/>
          </a:xfrm>
        </p:spPr>
        <p:txBody>
          <a:bodyPr/>
          <a:lstStyle/>
          <a:p>
            <a:endParaRPr lang="ru-RU" sz="115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5" name="Рисунок 4" descr="J6C3U7CAVIPZTJCA3RAAZ5CAPBXYY7CAB954NUCAQWD7RWCA2KBILRCASKN3ADCAZKSS8HCA6XU173CAMX97QZCAUOWKLQCAJ36QI0CAYL9GFJCAE2QCTJCAU3B7X9CAYNK7SXCA0AC2Y7CAXYOPC1CAUE1S8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 rot="20526381">
            <a:off x="677643" y="723795"/>
            <a:ext cx="724261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dirty="0" smtClean="0">
                <a:solidFill>
                  <a:srgbClr val="002060"/>
                </a:solidFill>
                <a:latin typeface="Monotype Corsiva" pitchFamily="66" charset="0"/>
              </a:rPr>
              <a:t>		    Осень –          	  рыжая подружка…</a:t>
            </a:r>
            <a:endParaRPr lang="ru-RU" sz="9600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924573_1092461_30681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13963"/>
            <a:ext cx="9144000" cy="6971964"/>
          </a:xfrm>
        </p:spPr>
      </p:pic>
    </p:spTree>
  </p:cSld>
  <p:clrMapOvr>
    <a:masterClrMapping/>
  </p:clrMapOvr>
  <p:transition advClick="0" advTm="5000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924770_267426_PICT2557_resiz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"/>
            <a:ext cx="9143999" cy="6858000"/>
          </a:xfr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11200501-600x4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500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62298245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43999" cy="6858000"/>
          </a:xfrm>
        </p:spPr>
      </p:pic>
    </p:spTree>
  </p:cSld>
  <p:clrMapOvr>
    <a:masterClrMapping/>
  </p:clrMapOvr>
  <p:transition advClick="0" advTm="5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autum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advClick="0" advTm="5000">
    <p:newsflash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YFD3XCAVCYUZPCAXID64VCAGF33WUCAAHXUSECAA3A4OFCA6MAXFPCAME4ZS1CAPVAC65CAML08QBCA9BRTO3CAD81XX9CAHQARS6CAQL423ICAB5EGAUCACQPFFECAX30A73CA81S6NQCA3WNHRNCA8JD0ZY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8827"/>
            <a:ext cx="9144000" cy="6849173"/>
          </a:xfrm>
        </p:spPr>
      </p:pic>
    </p:spTree>
  </p:cSld>
  <p:clrMapOvr>
    <a:masterClrMapping/>
  </p:clrMapOvr>
  <p:transition advClick="0" advTm="5000">
    <p:strips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E04023CAKX3F1JCARVB9EOCAFNTHWUCA5ZMORUCALQI2MMCA13QFKVCA35CW2CCAV8FBXZCA3245HPCAUYE7IHCAU2FNY9CA1CK46ZCAZFDULECA3NV6YFCATL4Y0JCAIG9XYPCA1NS6QVCAA6HIU8CADR2Q1G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55785" cy="6858000"/>
          </a:xfrm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all_0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78391" cy="6858000"/>
          </a:xfr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all_0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advClick="0" advTm="5000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all_0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427"/>
          </a:xfrm>
        </p:spPr>
      </p:pic>
    </p:spTree>
  </p:cSld>
  <p:clrMapOvr>
    <a:masterClrMapping/>
  </p:clrMapOvr>
  <p:transition advClick="0" advTm="5000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003671a.jpg"/>
          <p:cNvPicPr preferRelativeResize="0"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all_1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advClick="0" advTm="5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all_0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89211" cy="6858000"/>
          </a:xfrm>
        </p:spPr>
      </p:pic>
    </p:spTree>
  </p:cSld>
  <p:clrMapOvr>
    <a:masterClrMapping/>
  </p:clrMapOvr>
  <p:transition advClick="0" advTm="5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all_1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advClick="0" advTm="500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all_1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advClick="0" advTm="5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all_1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advClick="0" advTm="500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all_1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advClick="0" advTm="5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all_2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97796" cy="6858000"/>
          </a:xfrm>
        </p:spPr>
      </p:pic>
    </p:spTree>
  </p:cSld>
  <p:clrMapOvr>
    <a:masterClrMapping/>
  </p:clrMapOvr>
  <p:transition advClick="0" advTm="5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all_1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5125"/>
            <a:ext cx="9144000" cy="6873125"/>
          </a:xfrm>
        </p:spPr>
      </p:pic>
    </p:spTree>
  </p:cSld>
  <p:clrMapOvr>
    <a:masterClrMapping/>
  </p:clrMapOvr>
  <p:transition advClick="0" advTm="5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all_2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advClick="0" advTm="5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all_1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advClick="0" advTm="5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405a774acd05fcfb5c9a68a3029108a-600x45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advClick="0" advTm="5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all_2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910251"/>
          </a:xfrm>
        </p:spPr>
      </p:pic>
    </p:spTree>
  </p:cSld>
  <p:clrMapOvr>
    <a:masterClrMapping/>
  </p:clrMapOvr>
  <p:transition advClick="0" advTm="5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all_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advClick="0" advTm="5000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all_2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all_2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advClick="0" advTm="5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all_3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advClick="0" advTm="5000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all_2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2139" cy="6858000"/>
          </a:xfrm>
        </p:spPr>
      </p:pic>
    </p:spTree>
  </p:cSld>
  <p:clrMapOvr>
    <a:masterClrMapping/>
  </p:clrMapOvr>
  <p:transition advClick="0" advTm="5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all_3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208888" cy="6858000"/>
          </a:xfrm>
        </p:spPr>
      </p:pic>
    </p:spTree>
  </p:cSld>
  <p:clrMapOvr>
    <a:masterClrMapping/>
  </p:clrMapOvr>
  <p:transition advClick="0" advTm="5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all_2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</p:spPr>
      </p:pic>
    </p:spTree>
  </p:cSld>
  <p:clrMapOvr>
    <a:masterClrMapping/>
  </p:clrMapOvr>
  <p:transition advClick="0" advTm="5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all_3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07165"/>
            <a:ext cx="9144000" cy="6965165"/>
          </a:xfrm>
        </p:spPr>
      </p:pic>
    </p:spTree>
  </p:cSld>
  <p:clrMapOvr>
    <a:masterClrMapping/>
  </p:clrMapOvr>
  <p:transition advClick="0" advTm="5000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all_3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advClick="0" advTm="500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_1_~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advClick="0" advTm="600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all_3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5"/>
          </a:xfrm>
        </p:spPr>
      </p:pic>
    </p:spTree>
  </p:cSld>
  <p:clrMapOvr>
    <a:masterClrMapping/>
  </p:clrMapOvr>
  <p:transition advClick="0" advTm="500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all_3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41756"/>
            <a:ext cx="9144000" cy="6899756"/>
          </a:xfrm>
        </p:spPr>
      </p:pic>
    </p:spTree>
  </p:cSld>
  <p:clrMapOvr>
    <a:masterClrMapping/>
  </p:clrMapOvr>
  <p:transition advClick="0" advTm="4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all_3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228650" cy="6858000"/>
          </a:xfr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all_4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advClick="0" advTm="500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all-wallpaper-1280x800-600x37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26" cy="6858001"/>
          </a:xfrm>
        </p:spPr>
      </p:pic>
    </p:spTree>
  </p:cSld>
  <p:clrMapOvr>
    <a:masterClrMapping/>
  </p:clrMapOvr>
  <p:transition advClick="0" advTm="500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gold-fal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1" cy="6858001"/>
          </a:xfrm>
        </p:spPr>
      </p:pic>
    </p:spTree>
  </p:cSld>
  <p:clrMapOvr>
    <a:masterClrMapping/>
  </p:clrMapOvr>
  <p:transition advClick="0" advTm="5000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2208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</p:spPr>
      </p:pic>
    </p:spTree>
  </p:cSld>
  <p:clrMapOvr>
    <a:masterClrMapping/>
  </p:clrMapOvr>
  <p:transition advClick="0" advTm="5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M17XQSCA5M2QXLCA21OXP1CAYNGYTYCATV1A4ACATUXR62CAPG93DKCA8UVAJVCA0KSSL1CAPF5NBVCA8ISDEKCAWC3S2ZCAABEVBVCA96FT3YCAK0EBROCACLE6WCCASSRCQGCA3NLV8TCAJH23NMCAR73B5W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99812" cy="6858000"/>
          </a:xfrm>
        </p:spPr>
      </p:pic>
    </p:spTree>
  </p:cSld>
  <p:clrMapOvr>
    <a:masterClrMapping/>
  </p:clrMapOvr>
  <p:transition advClick="0" advTm="5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novaya_osen-600x39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1"/>
          </a:xfrm>
        </p:spPr>
      </p:pic>
    </p:spTree>
  </p:cSld>
  <p:clrMapOvr>
    <a:masterClrMapping/>
  </p:clrMapOvr>
  <p:transition advClick="0" advTm="5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oboi_osen_1600x1200_02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advClick="0" advTm="5000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a267995284d8b4ea47eefac87e9207b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advClick="0" advTm="500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OSEN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35875"/>
            <a:ext cx="9144000" cy="6822125"/>
          </a:xfrm>
        </p:spPr>
      </p:pic>
    </p:spTree>
  </p:cSld>
  <p:clrMapOvr>
    <a:masterClrMapping/>
  </p:clrMapOvr>
  <p:transition advClick="0" advTm="5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0LKRVCAFT05E2CAF4YC2CCA2S7EVKCAB1EO2NCAB81I12CASHMQ2GCAG6JU3OCAHP93R9CA5TH3SKCAKIATTSCADZ7WF3CA5JRXO2CAKHXW12CA4BAY5KCA8NVHONCA1TX567CAKR4M0LCA63QFY8CAA0JBP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55784" cy="6858000"/>
          </a:xfrm>
        </p:spPr>
      </p:pic>
    </p:spTree>
  </p:cSld>
  <p:clrMapOvr>
    <a:masterClrMapping/>
  </p:clrMapOvr>
  <p:transition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hor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22"/>
            <a:ext cx="9144000" cy="6858022"/>
          </a:xfrm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Z2524BCA3PRF9VCAZ4NOJECALX7CIYCAGSDU5BCA0G3Y10CAZ5M36HCAWAXBW9CAFEH235CAD1CX2ZCAVN0NNNCA8ELIR9CAY6HKMGCAPZEVHXCANSJR3BCAY52L2ACAVVED70CA153G3TCAAEUPSXCAHG3D2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8826"/>
            <a:ext cx="9144000" cy="6849174"/>
          </a:xfrm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YJ4KZRCASMR1MRCAWQX2FICA8P8A00CAQHQQIGCAT331D7CABLIO5ICAXV6UHOCAAVMR3LCAVGJV68CAXT092VCAEVS4F4CAZE3TG5CAO578KACACWLSM9CAYIAWB9CAJZZC88CAY49KQACA34SC1YCAXQ9MM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370066" cy="6858000"/>
          </a:xfrm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V71FJ8CAXS87MZCABK361OCAV8QA41CAK110XWCAWQ57OVCA7WGKHECAB04IPTCAZFILMPCACWHVZ4CAP6K808CAD2MJ03CABS7JEVCAP3CAN6CASUIQR2CAKUTXP1CA8F8R53CAUK4NG0CA53SC6CCAPCVN5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55784" cy="6858000"/>
          </a:xfrm>
        </p:spPr>
      </p:pic>
    </p:spTree>
  </p:cSld>
  <p:clrMapOvr>
    <a:masterClrMapping/>
  </p:clrMapOvr>
  <p:transition advClick="0" advTm="5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untitled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1" cy="6858000"/>
          </a:xfr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4OB7SCAWKS1NJCABBAE26CAATQ26HCAMGAUIQCA2JVVC1CAE799S0CA8LBCN9CA365Z2TCAQAQA6SCASYOHJ1CA2PM8O2CAKZ1TPOCA6JNRT3CA2FWPC1CAFOCLNGCA2DY7X2CAUJE0CJCAGG771VCAZY2KD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58081" cy="6858001"/>
          </a:xfrm>
        </p:spPr>
      </p:pic>
    </p:spTree>
  </p:cSld>
  <p:clrMapOvr>
    <a:masterClrMapping/>
  </p:clrMapOvr>
  <p:transition advClick="0" advTm="5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1SFH2CALINT55CAONMHVKCA3E6DLVCAIJGTRACAC6TBR8CAX7MAYACAT6OW7XCAJUZ1UXCAL2VMTPCA9IC9K5CAFTBGXCCAG2LVYJCAN3K5A0CA0A1YNMCA5IRK9HCA6ENXY9CAOEUCAACAE3SLCPCAZGIRA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4079" y="0"/>
            <a:ext cx="9158079" cy="6858000"/>
          </a:xfrm>
        </p:spPr>
      </p:pic>
    </p:spTree>
  </p:cSld>
  <p:clrMapOvr>
    <a:masterClrMapping/>
  </p:clrMapOvr>
  <p:transition advClick="0" advTm="5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KJWH2CAB5LA6ICA8VF9GFCANS4DG4CASU9RCFCASLCSDMCAVP4NPFCATUW4UQCASGRAB9CAH5SNUXCAY0AL4WCA9BR5HSCA2YKJBPCAQDS0HXCAF29KFLCAJA0JFFCAYFX0DQCA47QFELCATWIH28CAX00DV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49173"/>
          </a:xfr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VU7FNCARIK81OCA1R4G1PCA7SO3BECA61NS2OCAR2XK50CAAOW6CDCA18GNM9CAMV0045CA5KMRTHCA552AZ9CAR40T4ZCA90OLXZCAY0RBHECA01IAYLCAYISYZ7CALXVKRQCAZ7Q36ACA2JDQJHCAGT57YZ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8827"/>
            <a:ext cx="9144000" cy="6849173"/>
          </a:xfrm>
        </p:spPr>
      </p:pic>
    </p:spTree>
  </p:cSld>
  <p:clrMapOvr>
    <a:masterClrMapping/>
  </p:clrMapOvr>
  <p:transition advClick="0" advTm="5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263</TotalTime>
  <Words>0</Words>
  <Application>Microsoft Office PowerPoint</Application>
  <PresentationFormat>Экран (4:3)</PresentationFormat>
  <Paragraphs>2</Paragraphs>
  <Slides>67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67</vt:i4>
      </vt:variant>
    </vt:vector>
  </HeadingPairs>
  <TitlesOfParts>
    <vt:vector size="6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осень</dc:title>
  <dc:creator>Admin</dc:creator>
  <cp:lastModifiedBy>Admin</cp:lastModifiedBy>
  <cp:revision>32</cp:revision>
  <dcterms:created xsi:type="dcterms:W3CDTF">2011-11-13T15:38:54Z</dcterms:created>
  <dcterms:modified xsi:type="dcterms:W3CDTF">2011-12-02T19:18:54Z</dcterms:modified>
</cp:coreProperties>
</file>