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64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8B1F-165F-45B6-820F-27EA21A02C86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BEA4F-AFFE-4419-A58A-B145D747BC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8B1F-165F-45B6-820F-27EA21A02C86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BEA4F-AFFE-4419-A58A-B145D747BC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8B1F-165F-45B6-820F-27EA21A02C86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BEA4F-AFFE-4419-A58A-B145D747BC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8B1F-165F-45B6-820F-27EA21A02C86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BEA4F-AFFE-4419-A58A-B145D747BC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8B1F-165F-45B6-820F-27EA21A02C86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BEA4F-AFFE-4419-A58A-B145D747BC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8B1F-165F-45B6-820F-27EA21A02C86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BEA4F-AFFE-4419-A58A-B145D747BC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8B1F-165F-45B6-820F-27EA21A02C86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BEA4F-AFFE-4419-A58A-B145D747BC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8B1F-165F-45B6-820F-27EA21A02C86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BEA4F-AFFE-4419-A58A-B145D747BC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8B1F-165F-45B6-820F-27EA21A02C86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BEA4F-AFFE-4419-A58A-B145D747BC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8B1F-165F-45B6-820F-27EA21A02C86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BEA4F-AFFE-4419-A58A-B145D747BC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8B1F-165F-45B6-820F-27EA21A02C86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BEA4F-AFFE-4419-A58A-B145D747BC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8B1F-165F-45B6-820F-27EA21A02C86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BEA4F-AFFE-4419-A58A-B145D747BC3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4346" y="214290"/>
            <a:ext cx="9501254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Музыкальная пауза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E1C9A15-F5D2-4141-BBFE-4FBEBF2ECA88}" type="datetime1">
              <a:rPr lang="ru-RU" smtClean="0"/>
              <a:pPr>
                <a:defRPr/>
              </a:pPr>
              <a:t>06.03.2015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ADCE8-753E-4AAB-953A-FABF342F01ED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pic>
        <p:nvPicPr>
          <p:cNvPr id="15365" name="Содержимое 8" descr="18853374_buket_sverkaet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14375" y="1357313"/>
            <a:ext cx="7429500" cy="4643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Рисунок 3" descr="8 марта.jpg"/>
          <p:cNvPicPr>
            <a:picLocks noChangeAspect="1"/>
          </p:cNvPicPr>
          <p:nvPr/>
        </p:nvPicPr>
        <p:blipFill>
          <a:blip r:embed="rId2" cstate="print"/>
          <a:srcRect b="2721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4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Музыкальная пауза</vt:lpstr>
      <vt:lpstr>Слайд 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Ivan</dc:creator>
  <cp:lastModifiedBy>Admin</cp:lastModifiedBy>
  <cp:revision>10</cp:revision>
  <dcterms:created xsi:type="dcterms:W3CDTF">2015-03-03T17:27:33Z</dcterms:created>
  <dcterms:modified xsi:type="dcterms:W3CDTF">2015-03-06T08:26:07Z</dcterms:modified>
</cp:coreProperties>
</file>