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71" r:id="rId10"/>
    <p:sldId id="272" r:id="rId11"/>
    <p:sldId id="273" r:id="rId12"/>
    <p:sldId id="274" r:id="rId13"/>
    <p:sldId id="275" r:id="rId14"/>
    <p:sldId id="276" r:id="rId15"/>
    <p:sldId id="353" r:id="rId16"/>
    <p:sldId id="277" r:id="rId17"/>
    <p:sldId id="278" r:id="rId18"/>
    <p:sldId id="279" r:id="rId19"/>
    <p:sldId id="280" r:id="rId20"/>
    <p:sldId id="281" r:id="rId21"/>
    <p:sldId id="314" r:id="rId22"/>
    <p:sldId id="309" r:id="rId23"/>
    <p:sldId id="311" r:id="rId24"/>
    <p:sldId id="313" r:id="rId25"/>
    <p:sldId id="315" r:id="rId26"/>
    <p:sldId id="316" r:id="rId27"/>
    <p:sldId id="317" r:id="rId28"/>
    <p:sldId id="320" r:id="rId29"/>
    <p:sldId id="319" r:id="rId30"/>
    <p:sldId id="323" r:id="rId31"/>
    <p:sldId id="322" r:id="rId32"/>
    <p:sldId id="324" r:id="rId33"/>
    <p:sldId id="327" r:id="rId34"/>
    <p:sldId id="321" r:id="rId35"/>
    <p:sldId id="326" r:id="rId36"/>
    <p:sldId id="325" r:id="rId37"/>
    <p:sldId id="330" r:id="rId38"/>
    <p:sldId id="329" r:id="rId39"/>
    <p:sldId id="333" r:id="rId40"/>
    <p:sldId id="332" r:id="rId41"/>
    <p:sldId id="282" r:id="rId42"/>
    <p:sldId id="351" r:id="rId43"/>
    <p:sldId id="284" r:id="rId44"/>
    <p:sldId id="352" r:id="rId45"/>
    <p:sldId id="349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BBEB"/>
    <a:srgbClr val="964498"/>
    <a:srgbClr val="827DC9"/>
    <a:srgbClr val="AA71D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64ACD-5704-4ECE-8758-E1C4C7BAC2D6}" type="datetimeFigureOut">
              <a:rPr lang="ru-RU"/>
              <a:pPr>
                <a:defRPr/>
              </a:pPr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AD75E-B375-405A-8261-982580B2B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22911-C88E-4A05-8293-4C6941D8757E}" type="datetimeFigureOut">
              <a:rPr lang="ru-RU"/>
              <a:pPr>
                <a:defRPr/>
              </a:pPr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7DE58-38A9-493B-813D-66F27AD59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8004E-1B45-44CB-A3BF-2BFC72FA0D98}" type="datetimeFigureOut">
              <a:rPr lang="ru-RU"/>
              <a:pPr>
                <a:defRPr/>
              </a:pPr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A19B5-8730-49A9-B442-D4BD820A6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99C9A-0D47-4032-B540-5F3E36DE012E}" type="datetimeFigureOut">
              <a:rPr lang="ru-RU"/>
              <a:pPr>
                <a:defRPr/>
              </a:pPr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6C0E7-053B-4F49-A68E-DCFC5DD6F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830BA-078B-421C-A9DC-FF5A55445B9C}" type="datetimeFigureOut">
              <a:rPr lang="ru-RU"/>
              <a:pPr>
                <a:defRPr/>
              </a:pPr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6509B-10F2-41A9-9657-7C81A6479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5D8A4-82D4-4044-B9DE-F2FE82EFECFE}" type="datetimeFigureOut">
              <a:rPr lang="ru-RU"/>
              <a:pPr>
                <a:defRPr/>
              </a:pPr>
              <a:t>21.12.2011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8FAA-0422-487D-86DC-EF1CD5A8D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90E29-C6EC-4FD8-95C6-2EA0E89AAB92}" type="datetimeFigureOut">
              <a:rPr lang="ru-RU"/>
              <a:pPr>
                <a:defRPr/>
              </a:pPr>
              <a:t>21.12.2011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EE12-0F45-41E9-8B78-BD4B94373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D323D-8D1D-4914-8848-960469E80B6D}" type="datetimeFigureOut">
              <a:rPr lang="ru-RU"/>
              <a:pPr>
                <a:defRPr/>
              </a:pPr>
              <a:t>21.12.2011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8C59C-0C86-4023-888C-4CCB249AB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FFF5-E1B3-4732-A8A8-A7B541D68528}" type="datetimeFigureOut">
              <a:rPr lang="ru-RU"/>
              <a:pPr>
                <a:defRPr/>
              </a:pPr>
              <a:t>21.12.2011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596F6-A797-4A72-95F2-BAB9B17F0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89876-4FDB-4836-A8C8-8E2DBA97587E}" type="datetimeFigureOut">
              <a:rPr lang="ru-RU"/>
              <a:pPr>
                <a:defRPr/>
              </a:pPr>
              <a:t>21.12.2011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265B3-E3E5-4A08-A1E7-9D28F569A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FD187-7674-40EC-B4AF-B05333124F10}" type="datetimeFigureOut">
              <a:rPr lang="ru-RU"/>
              <a:pPr>
                <a:defRPr/>
              </a:pPr>
              <a:t>21.12.2011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ED23-C92E-405E-8552-181004759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388283-CD54-464C-9A76-A06205C8C621}" type="datetimeFigureOut">
              <a:rPr lang="ru-RU"/>
              <a:pPr>
                <a:defRPr/>
              </a:pPr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058232-4B64-49A5-BCC9-0C563F2D1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5;&#1088;&#1086;&#1097;&#1072;&#1083;&#1100;&#1085;&#1072;&#1103;.mp3" TargetMode="External"/><Relationship Id="rId5" Type="http://schemas.openxmlformats.org/officeDocument/2006/relationships/image" Target="../media/image40.jpeg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esktop\den%20materi\&#1044;&#1077;&#1090;&#1089;&#1082;&#1080;&#1077;_&#1087;&#1077;&#1089;&#1085;&#1080;_-_&#1084;_&#1092;_&#1052;&#1072;&#1084;&#1072;_&#1076;&#1083;&#1103;_&#1084;&#1072;&#1084;&#1086;&#1085;&#1090;&#1077;&#1085;&#1082;&#1072;_(mp3ostrov.com)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den%20materi\MP3Cut_&#1053;&#1077;&#1087;&#1086;&#1089;&#1077;&#1076;&#1099;_-_&#1050;&#1072;&#1082;_&#1083;&#1102;&#1073;&#1083;&#1102;_&#1090;&#1077;&#1073;&#1103;_&#1103;_&#1052;&#1072;&#1084;&#1072;_(mp3ostrovcom)27.11.2011172134.mp3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Рамки из цветов\1250797922_frame_27-_5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571480"/>
            <a:ext cx="7429552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7" name="Горизонтальный свиток 6"/>
          <p:cNvSpPr/>
          <p:nvPr/>
        </p:nvSpPr>
        <p:spPr>
          <a:xfrm>
            <a:off x="142875" y="0"/>
            <a:ext cx="8858250" cy="1143000"/>
          </a:xfrm>
          <a:prstGeom prst="horizontalScroll">
            <a:avLst/>
          </a:prstGeom>
          <a:solidFill>
            <a:srgbClr val="827D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solidFill>
                  <a:srgbClr val="D6BBEB"/>
                </a:solidFill>
                <a:latin typeface="Garamond" pitchFamily="18" charset="0"/>
              </a:rPr>
              <a:t>Мой ангел - МАМА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/>
            <a:r>
              <a:rPr lang="ru-RU" sz="6600" smtClean="0">
                <a:solidFill>
                  <a:srgbClr val="7030A0"/>
                </a:solidFill>
                <a:latin typeface="Garamond" pitchFamily="18" charset="0"/>
              </a:rPr>
              <a:t>Нежность. Это свойство души можно увидеть во взгляде мамы, услышать  в её голосе 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/>
          <a:lstStyle/>
          <a:p>
            <a:pPr eaLnBrk="1" hangingPunct="1"/>
            <a:r>
              <a:rPr lang="ru-RU" sz="7200" smtClean="0">
                <a:solidFill>
                  <a:srgbClr val="7030A0"/>
                </a:solidFill>
                <a:latin typeface="Garamond" pitchFamily="18" charset="0"/>
              </a:rPr>
              <a:t>Мудрость. Умение разумно решать разные сложные вопросы, давать мудрые советы.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0" y="571500"/>
            <a:ext cx="9144000" cy="5357813"/>
          </a:xfrm>
        </p:spPr>
        <p:txBody>
          <a:bodyPr/>
          <a:lstStyle/>
          <a:p>
            <a:pPr eaLnBrk="1" hangingPunct="1"/>
            <a:r>
              <a:rPr lang="ru-RU" sz="4400" smtClean="0">
                <a:solidFill>
                  <a:srgbClr val="7030A0"/>
                </a:solidFill>
                <a:latin typeface="Garamond" pitchFamily="18" charset="0"/>
              </a:rPr>
              <a:t>Солнца ярче для меня - МАМА!</a:t>
            </a:r>
          </a:p>
          <a:p>
            <a:pPr eaLnBrk="1" hangingPunct="1"/>
            <a:r>
              <a:rPr lang="ru-RU" sz="4400" smtClean="0">
                <a:solidFill>
                  <a:srgbClr val="7030A0"/>
                </a:solidFill>
                <a:latin typeface="Garamond" pitchFamily="18" charset="0"/>
              </a:rPr>
              <a:t>Мир и счастье для меня - МАМА! </a:t>
            </a:r>
          </a:p>
          <a:p>
            <a:pPr eaLnBrk="1" hangingPunct="1"/>
            <a:r>
              <a:rPr lang="ru-RU" sz="4400" smtClean="0">
                <a:solidFill>
                  <a:srgbClr val="7030A0"/>
                </a:solidFill>
                <a:latin typeface="Garamond" pitchFamily="18" charset="0"/>
              </a:rPr>
              <a:t>Шум ветвей , цветы полей - МАМА!</a:t>
            </a:r>
          </a:p>
          <a:p>
            <a:pPr eaLnBrk="1" hangingPunct="1"/>
            <a:r>
              <a:rPr lang="ru-RU" sz="4400" smtClean="0">
                <a:solidFill>
                  <a:srgbClr val="7030A0"/>
                </a:solidFill>
                <a:latin typeface="Garamond" pitchFamily="18" charset="0"/>
              </a:rPr>
              <a:t>Зов летящих журавлей - МАМА!</a:t>
            </a:r>
          </a:p>
          <a:p>
            <a:pPr eaLnBrk="1" hangingPunct="1"/>
            <a:r>
              <a:rPr lang="ru-RU" sz="4400" smtClean="0">
                <a:solidFill>
                  <a:srgbClr val="7030A0"/>
                </a:solidFill>
                <a:latin typeface="Garamond" pitchFamily="18" charset="0"/>
              </a:rPr>
              <a:t>В роднике чиста вода - МАМА!</a:t>
            </a:r>
          </a:p>
          <a:p>
            <a:pPr eaLnBrk="1" hangingPunct="1"/>
            <a:r>
              <a:rPr lang="ru-RU" sz="4400" smtClean="0">
                <a:solidFill>
                  <a:srgbClr val="7030A0"/>
                </a:solidFill>
                <a:latin typeface="Garamond" pitchFamily="18" charset="0"/>
              </a:rPr>
              <a:t>В небе яркая звезда - МАМА!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rot="20951704">
            <a:off x="285720" y="857232"/>
            <a:ext cx="8229600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ЗАГАДКА</a:t>
            </a:r>
          </a:p>
          <a:p>
            <a:pPr algn="ctr">
              <a:buNone/>
            </a:pP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ДЛЯ </a:t>
            </a:r>
          </a:p>
          <a:p>
            <a:pPr algn="ctr">
              <a:buNone/>
            </a:pP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МАМЫ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0"/>
            <a:ext cx="4643470" cy="68580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214290"/>
            <a:ext cx="6096000" cy="64294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285728"/>
            <a:ext cx="4357718" cy="6357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75" y="0"/>
            <a:ext cx="21431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4288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00" y="0"/>
            <a:ext cx="22860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0"/>
            <a:ext cx="22860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2500313"/>
            <a:ext cx="24288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428875" y="2428875"/>
            <a:ext cx="21431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572000" y="2500313"/>
            <a:ext cx="29051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5000625"/>
            <a:ext cx="24288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428875" y="5000625"/>
            <a:ext cx="24288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3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429500" y="2500313"/>
            <a:ext cx="17145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4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857750" y="5000625"/>
            <a:ext cx="25003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15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143750" y="5000625"/>
            <a:ext cx="2000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357166"/>
            <a:ext cx="5286412" cy="628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Заголовок 1"/>
          <p:cNvSpPr>
            <a:spLocks noGrp="1"/>
          </p:cNvSpPr>
          <p:nvPr>
            <p:ph type="title"/>
          </p:nvPr>
        </p:nvSpPr>
        <p:spPr>
          <a:xfrm rot="20389436">
            <a:off x="642938" y="2571750"/>
            <a:ext cx="8229600" cy="1143000"/>
          </a:xfrm>
        </p:spPr>
        <p:txBody>
          <a:bodyPr/>
          <a:lstStyle/>
          <a:p>
            <a:pPr eaLnBrk="1" hangingPunct="1"/>
            <a:r>
              <a:rPr lang="ru-RU" sz="9600" b="1" smtClean="0">
                <a:solidFill>
                  <a:srgbClr val="FF0000"/>
                </a:solidFill>
                <a:latin typeface="Ariston"/>
              </a:rPr>
              <a:t>Викторина по сказкам</a:t>
            </a:r>
          </a:p>
        </p:txBody>
      </p:sp>
      <p:sp>
        <p:nvSpPr>
          <p:cNvPr id="2355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857375"/>
            <a:ext cx="914400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В какой сказке говорят о коварстве красивой женщины, об устранении еще более красивой соперницы, о тяжких последствиях этих действий?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 descr="E:\фото\портреты\фото\сказка о мертвой царевне и 7 богатырях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50" y="555625"/>
            <a:ext cx="4429125" cy="63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«Сказка о мертвой царевне и о семи богатырях»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928813"/>
            <a:ext cx="9144000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В какой сказке личность, во всех отношениях серая, осуществляет коварный план убийства двух лиц, одно из которых было в красном головном уборе?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 descr="E:\фото\Картинки\красная шапка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313" y="1928813"/>
            <a:ext cx="6858000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428625"/>
            <a:ext cx="9144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«Красная Шапочка»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000250"/>
            <a:ext cx="914400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В какой сказке проявляются все чувства матери при потере своих семерых детей?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" descr="E:\фото\Картинки\024-wolf-and-kids-color-rog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75" y="698500"/>
            <a:ext cx="4357688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«Волк и семеро козлят»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857375"/>
            <a:ext cx="9144000" cy="347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В какой сказке говорится о женщине, хотевшей стать владычицей всего мира, но в конце концов оставшейся ни с чем?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2" descr="E:\фото\Картинки\img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813" y="1643063"/>
            <a:ext cx="51435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«Сказка о рыбаке и рыбке»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785926"/>
            <a:ext cx="914400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9000" cmpd="sng">
                  <a:solidFill>
                    <a:srgbClr val="00FF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i="1" u="sng" dirty="0">
                <a:ln w="9000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«Узнай цветок»</a:t>
            </a:r>
          </a:p>
        </p:txBody>
      </p:sp>
      <p:pic>
        <p:nvPicPr>
          <p:cNvPr id="32774" name="Picture 4" descr="E:\фото\Картинки\розы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50" y="357188"/>
            <a:ext cx="2071688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571625"/>
            <a:ext cx="9144000" cy="347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Этот цветок похож на перевернутый головной убор. Именуют его «лала,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лола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Какое же настоящее название у этого цветка?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7" descr="E:\Мои рисунки\обои раб.стол\цветы\Безымянный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38" y="142875"/>
            <a:ext cx="6643687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928813"/>
            <a:ext cx="9144000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Этот цветок называется сестрой милосердия, его народное название Иван-цвет, белоголовник. Этот цветок считается национальным символом России.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2" descr="E:\фото\обои раб.стол\растения\каллы\Цветы и ягоды\Память 2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214313"/>
            <a:ext cx="8251825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785938"/>
            <a:ext cx="9144000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В народе этот цветок называется бобыльником, переполохом, звоновой травой. По одной из причин хлеборобы не очень жалуют этот цветок.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785938"/>
            <a:ext cx="9144000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В народе этот цветок называется девичьей красой, горожанкой. А еще говорят, что природа дарит силу и яркость тем, кто не боится жизненных невзгод.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2" descr="E:\классное руководство\фотографии\76f9cf83ace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50" y="285750"/>
            <a:ext cx="7561263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857375"/>
            <a:ext cx="91440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Цветок солнца – так называют его. В Россию он попал из Голландии. Долгие годы люди ходили вокруг заморского гостя, пытаясь разобраться, что это за растение.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2" descr="E:\фото\обои раб.стол\обои рабочего стола\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" y="285750"/>
            <a:ext cx="776922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Заголовок 1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Показ фотографий выпускников школы под звучание песни </a:t>
            </a:r>
            <a:br>
              <a:rPr lang="ru-RU" dirty="0" smtClean="0"/>
            </a:br>
            <a:r>
              <a:rPr lang="ru-RU" dirty="0" smtClean="0"/>
              <a:t>С. Лазаревой «</a:t>
            </a:r>
            <a:r>
              <a:rPr lang="ru-RU" dirty="0" err="1" smtClean="0"/>
              <a:t>Богомолица</a:t>
            </a:r>
            <a:r>
              <a:rPr lang="ru-RU" dirty="0" smtClean="0"/>
              <a:t>»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ощальная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419600" y="3709988"/>
            <a:ext cx="304800" cy="304800"/>
          </a:xfrm>
        </p:spPr>
      </p:pic>
      <p:pic>
        <p:nvPicPr>
          <p:cNvPr id="7" name="Picture 5" descr="03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31775"/>
            <a:ext cx="9144000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18240"/>
            <a:ext cx="8929718" cy="6697288"/>
          </a:xfrm>
          <a:effectLst>
            <a:softEdge rad="6350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G:\Рамки из цветов\1250797922_frame_27-_5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571480"/>
            <a:ext cx="7429552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7" name="Горизонтальный свиток 6"/>
          <p:cNvSpPr/>
          <p:nvPr/>
        </p:nvSpPr>
        <p:spPr>
          <a:xfrm>
            <a:off x="142875" y="0"/>
            <a:ext cx="8858250" cy="1143000"/>
          </a:xfrm>
          <a:prstGeom prst="horizontalScroll">
            <a:avLst/>
          </a:prstGeom>
          <a:solidFill>
            <a:srgbClr val="827D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solidFill>
                  <a:srgbClr val="D6BBEB"/>
                </a:solidFill>
                <a:latin typeface="Garamond" pitchFamily="18" charset="0"/>
              </a:rPr>
              <a:t>Мой ангел - МАМА</a:t>
            </a:r>
          </a:p>
        </p:txBody>
      </p:sp>
      <p:pic>
        <p:nvPicPr>
          <p:cNvPr id="6" name="Детские_песни_-_м_ф_Мама_для_мамонтенка_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лнце 5"/>
          <p:cNvSpPr/>
          <p:nvPr/>
        </p:nvSpPr>
        <p:spPr>
          <a:xfrm>
            <a:off x="2571750" y="1714500"/>
            <a:ext cx="4071938" cy="378618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4429125" y="1143000"/>
            <a:ext cx="357188" cy="128587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857875" y="3429000"/>
            <a:ext cx="1643063" cy="3571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1643063" y="3429000"/>
            <a:ext cx="1714500" cy="35718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2737581">
            <a:off x="3109913" y="4246563"/>
            <a:ext cx="428625" cy="12858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103690">
            <a:off x="5730875" y="4194175"/>
            <a:ext cx="428625" cy="12858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28813" y="214313"/>
            <a:ext cx="5429250" cy="7858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При солнышке тепло, при матери добро.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2875" y="1714500"/>
            <a:ext cx="1104900" cy="32575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Нет милее дружка, чем родная матушка.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750" y="5786438"/>
            <a:ext cx="3214688" cy="7143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Мать кормит детей, как земля людей.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29250" y="5643563"/>
            <a:ext cx="2928938" cy="7858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Птица рада весне, как младенец матери.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786688" y="1643063"/>
            <a:ext cx="1214437" cy="33575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Матушкин гнев, что весенний снег: и много выпадает, да скоро растает.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 noCrop="1"/>
          </p:cNvPicPr>
          <p:nvPr/>
        </p:nvPicPr>
        <p:blipFill>
          <a:blip r:embed="rId3" cstate="email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MP3Cut_Непоседы_-_Как_люблю_тебя_я_Мама_(mp3ostrovcom)27.11.2011172134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419600" y="3709988"/>
            <a:ext cx="304800" cy="304800"/>
          </a:xfrm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1857375" y="1000125"/>
            <a:ext cx="46434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Пока звучит </a:t>
            </a:r>
            <a:r>
              <a:rPr lang="ru-RU" dirty="0" smtClean="0"/>
              <a:t>песня «Как люблю тебя я, «мама, </a:t>
            </a:r>
            <a:r>
              <a:rPr lang="ru-RU" dirty="0"/>
              <a:t>показываются </a:t>
            </a:r>
            <a:r>
              <a:rPr lang="ru-RU" dirty="0" smtClean="0"/>
              <a:t>фотографии учащихся со своими мамами</a:t>
            </a:r>
            <a:endParaRPr lang="ru-RU" dirty="0"/>
          </a:p>
        </p:txBody>
      </p:sp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268913"/>
          </a:xfrm>
        </p:spPr>
        <p:txBody>
          <a:bodyPr/>
          <a:lstStyle/>
          <a:p>
            <a:pPr eaLnBrk="1" hangingPunct="1"/>
            <a:r>
              <a:rPr lang="ru-RU" sz="7200" smtClean="0">
                <a:solidFill>
                  <a:srgbClr val="7030A0"/>
                </a:solidFill>
                <a:latin typeface="Garamond" pitchFamily="18" charset="0"/>
              </a:rPr>
              <a:t>Доброта. Этим качеством обладает каждая любящая ребёнка мама.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426</Words>
  <Application>Microsoft Office PowerPoint</Application>
  <PresentationFormat>Экран (4:3)</PresentationFormat>
  <Paragraphs>38</Paragraphs>
  <Slides>45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Викторина по сказкам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Показ фотографий выпускников школы под звучание песни  С. Лазаревой «Богомолица»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46</cp:revision>
  <dcterms:modified xsi:type="dcterms:W3CDTF">2011-12-21T13:51:17Z</dcterms:modified>
</cp:coreProperties>
</file>