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996633"/>
    <a:srgbClr val="006600"/>
    <a:srgbClr val="FF6600"/>
    <a:srgbClr val="00CC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28604"/>
            <a:ext cx="8643998" cy="18573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b="1" cap="none" spc="0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Самый лучший папа  мой!</a:t>
            </a:r>
            <a:endParaRPr lang="ru-RU" b="1" cap="none" spc="0" dirty="0">
              <a:ln w="31550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715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1D679D5"/>
          <p:cNvPicPr>
            <a:picLocks noChangeAspect="1" noChangeArrowheads="1"/>
          </p:cNvPicPr>
          <p:nvPr/>
        </p:nvPicPr>
        <p:blipFill>
          <a:blip r:embed="rId2"/>
          <a:srcRect l="9879" t="18889" r="5583" b="23630"/>
          <a:stretch>
            <a:fillRect/>
          </a:stretch>
        </p:blipFill>
        <p:spPr bwMode="auto">
          <a:xfrm rot="5400000">
            <a:off x="662781" y="510382"/>
            <a:ext cx="4586287" cy="5010150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130743" y="3714752"/>
            <a:ext cx="501325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Безруков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Сергей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Константинович</a:t>
            </a:r>
            <a:endParaRPr kumimoji="0" lang="ru-RU" sz="5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9B68DD79"/>
          <p:cNvPicPr>
            <a:picLocks noChangeAspect="1" noChangeArrowheads="1"/>
          </p:cNvPicPr>
          <p:nvPr/>
        </p:nvPicPr>
        <p:blipFill>
          <a:blip r:embed="rId2"/>
          <a:srcRect l="13908" t="2843" r="17685" b="9766"/>
          <a:stretch>
            <a:fillRect/>
          </a:stretch>
        </p:blipFill>
        <p:spPr bwMode="auto">
          <a:xfrm flipV="1">
            <a:off x="5786446" y="0"/>
            <a:ext cx="3015081" cy="6093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-500098" y="3786190"/>
            <a:ext cx="90733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</a:t>
            </a:r>
            <a:r>
              <a:rPr kumimoji="0" lang="ru-RU" sz="60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колаев Алексей Викторович</a:t>
            </a:r>
            <a:endParaRPr kumimoji="0" lang="ru-RU" sz="6000" b="0" i="0" u="none" strike="noStrike" cap="none" normalizeH="0" baseline="0" dirty="0" smtClean="0">
              <a:ln>
                <a:solidFill>
                  <a:srgbClr val="0000FF"/>
                </a:solidFill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 t="4122" b="4168"/>
          <a:stretch>
            <a:fillRect/>
          </a:stretch>
        </p:blipFill>
        <p:spPr bwMode="auto">
          <a:xfrm>
            <a:off x="144462" y="285728"/>
            <a:ext cx="3427406" cy="3143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 descr="7A071FF0"/>
          <p:cNvPicPr>
            <a:picLocks noChangeAspect="1" noChangeArrowheads="1"/>
          </p:cNvPicPr>
          <p:nvPr/>
        </p:nvPicPr>
        <p:blipFill>
          <a:blip r:embed="rId2"/>
          <a:srcRect l="30534" t="39636" r="38954" b="1830"/>
          <a:stretch>
            <a:fillRect/>
          </a:stretch>
        </p:blipFill>
        <p:spPr bwMode="auto">
          <a:xfrm>
            <a:off x="2500298" y="0"/>
            <a:ext cx="4643470" cy="6474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5786454"/>
            <a:ext cx="942972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Кочетков</a:t>
            </a:r>
            <a:r>
              <a:rPr kumimoji="0" lang="ru-RU" sz="4800" b="0" i="0" u="none" strike="noStrike" cap="none" normalizeH="0" baseline="0" dirty="0" smtClean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Дмитрий Владимирович</a:t>
            </a:r>
            <a:endParaRPr kumimoji="0" lang="ru-RU" sz="1800" b="0" i="0" u="none" strike="noStrike" cap="none" normalizeH="0" baseline="0" dirty="0" smtClean="0">
              <a:ln>
                <a:solidFill>
                  <a:srgbClr val="006600"/>
                </a:solidFill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14282" y="142852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28596" y="285728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500042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000100" y="642918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285852" y="857232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571604" y="1071546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928794" y="1285860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2269835" cy="2514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 l="8378" t="5590" r="3656" b="2920"/>
          <a:stretch>
            <a:fillRect/>
          </a:stretch>
        </p:blipFill>
        <p:spPr bwMode="auto">
          <a:xfrm rot="5400000">
            <a:off x="3178959" y="892951"/>
            <a:ext cx="4500594" cy="671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0"/>
            <a:ext cx="18053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ln>
                  <a:solidFill>
                    <a:srgbClr val="00FFFF"/>
                  </a:solidFill>
                </a:ln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РВСН</a:t>
            </a:r>
            <a:endParaRPr lang="ru-RU" sz="5400" dirty="0" smtClean="0">
              <a:ln>
                <a:solidFill>
                  <a:srgbClr val="00FFFF"/>
                </a:solidFill>
              </a:ln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428992" y="214290"/>
            <a:ext cx="46137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Романов Дмитрий</a:t>
            </a:r>
            <a:endParaRPr kumimoji="0" lang="ru-RU" sz="4800" b="0" i="0" u="none" strike="noStrike" cap="none" normalizeH="0" baseline="0" dirty="0" smtClean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Владимирович</a:t>
            </a:r>
            <a:endParaRPr kumimoji="0" lang="ru-RU" sz="4800" b="0" i="0" u="none" strike="noStrike" cap="none" normalizeH="0" baseline="0" dirty="0" smtClean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 descr="808F55BF"/>
          <p:cNvPicPr>
            <a:picLocks noChangeAspect="1" noChangeArrowheads="1"/>
          </p:cNvPicPr>
          <p:nvPr/>
        </p:nvPicPr>
        <p:blipFill>
          <a:blip r:embed="rId2"/>
          <a:srcRect l="5208" t="11061" r="1825" b="4462"/>
          <a:stretch>
            <a:fillRect/>
          </a:stretch>
        </p:blipFill>
        <p:spPr bwMode="auto">
          <a:xfrm>
            <a:off x="428596" y="571480"/>
            <a:ext cx="3929058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57620" y="714356"/>
            <a:ext cx="57326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Фадин</a:t>
            </a:r>
            <a:r>
              <a:rPr kumimoji="0" lang="ru-RU" sz="5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Владимир Федорович </a:t>
            </a:r>
            <a:r>
              <a:rPr kumimoji="0" lang="ru-RU" sz="5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5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дед Людмилы Серовой</a:t>
            </a:r>
            <a:endParaRPr kumimoji="0" lang="ru-RU" sz="5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l="17610" t="2083" r="27044"/>
          <a:stretch>
            <a:fillRect/>
          </a:stretch>
        </p:blipFill>
        <p:spPr bwMode="auto">
          <a:xfrm>
            <a:off x="7286644" y="3500414"/>
            <a:ext cx="157163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21202"/>
          <a:stretch>
            <a:fillRect/>
          </a:stretch>
        </p:blipFill>
        <p:spPr bwMode="auto">
          <a:xfrm>
            <a:off x="1571604" y="214290"/>
            <a:ext cx="5929354" cy="6399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572032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0"/>
            <a:ext cx="5000628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44" y="2571744"/>
            <a:ext cx="4429156" cy="4286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2857496"/>
            <a:ext cx="4786346" cy="42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70A300D"/>
          <p:cNvPicPr>
            <a:picLocks noChangeAspect="1" noChangeArrowheads="1"/>
          </p:cNvPicPr>
          <p:nvPr/>
        </p:nvPicPr>
        <p:blipFill>
          <a:blip r:embed="rId2"/>
          <a:srcRect r="1639"/>
          <a:stretch>
            <a:fillRect/>
          </a:stretch>
        </p:blipFill>
        <p:spPr bwMode="auto">
          <a:xfrm>
            <a:off x="1142976" y="1643050"/>
            <a:ext cx="6572296" cy="493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Сыров</a:t>
            </a:r>
            <a:endParaRPr kumimoji="0" lang="ru-RU" sz="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Александр Владимирович</a:t>
            </a:r>
            <a:endParaRPr kumimoji="0" lang="ru-RU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8855ED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0"/>
            <a:ext cx="6838950" cy="5022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596" y="4549676"/>
            <a:ext cx="60917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Евтеев </a:t>
            </a:r>
            <a:b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Александр Владимирович</a:t>
            </a:r>
            <a:b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друзьями</a:t>
            </a:r>
            <a:endParaRPr kumimoji="0" lang="ru-RU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214282" y="214290"/>
            <a:ext cx="1357322" cy="135732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142976" y="1643050"/>
            <a:ext cx="1071570" cy="107157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928794" y="2928934"/>
            <a:ext cx="714380" cy="7143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14942" y="357166"/>
            <a:ext cx="1500198" cy="18573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7C5B5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035550" cy="649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786314" y="4500570"/>
            <a:ext cx="4551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Орлов Сергей Николаевич</a:t>
            </a:r>
            <a:endParaRPr kumimoji="0" lang="ru-RU" sz="60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:\Documents and Settings\TEMP\Рабочий стол\кар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643206" cy="3075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Picture 1" descr="33A21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4000528" cy="545656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InflateTo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Воробьев Андрей Александрович</a:t>
            </a:r>
            <a:endParaRPr kumimoji="0" lang="ru-RU" sz="1800" b="0" i="0" u="none" strike="noStrike" cap="none" normalizeH="0" baseline="0" dirty="0" smtClean="0">
              <a:ln>
                <a:solidFill>
                  <a:srgbClr val="FFC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1285852" y="2357430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1357290" y="3714752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785918" y="5143512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7215206" y="2428868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7000892" y="3857628"/>
            <a:ext cx="914400" cy="9144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лнце 10"/>
          <p:cNvSpPr/>
          <p:nvPr/>
        </p:nvSpPr>
        <p:spPr>
          <a:xfrm>
            <a:off x="6572264" y="5214950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9" name="Picture 1" descr="A726B6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290"/>
            <a:ext cx="3994150" cy="593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288340"/>
            <a:ext cx="56156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Отвесов</a:t>
            </a:r>
            <a:endParaRPr kumimoji="0" lang="ru-RU" sz="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Евгений Александрович</a:t>
            </a:r>
            <a:endParaRPr kumimoji="0" lang="ru-RU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500298" cy="2928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 descr="8649B566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8596" y="428604"/>
            <a:ext cx="4157663" cy="593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714876" y="3441680"/>
            <a:ext cx="4107215" cy="341632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err="1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Вагин</a:t>
            </a:r>
            <a:r>
              <a:rPr kumimoji="0" lang="ru-RU" sz="72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Сергей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200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Васильевич</a:t>
            </a:r>
            <a:endParaRPr kumimoji="0" lang="ru-RU" sz="1800" b="0" i="0" u="none" strike="noStrike" cap="none" normalizeH="0" baseline="0" dirty="0" smtClean="0">
              <a:ln>
                <a:solidFill>
                  <a:srgbClr val="0000FF"/>
                </a:solidFill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00042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 descr="4698B5C1"/>
          <p:cNvPicPr>
            <a:picLocks noChangeAspect="1" noChangeArrowheads="1"/>
          </p:cNvPicPr>
          <p:nvPr/>
        </p:nvPicPr>
        <p:blipFill>
          <a:blip r:embed="rId2"/>
          <a:srcRect l="6030" r="14070"/>
          <a:stretch>
            <a:fillRect/>
          </a:stretch>
        </p:blipFill>
        <p:spPr bwMode="auto">
          <a:xfrm>
            <a:off x="0" y="2643182"/>
            <a:ext cx="4714876" cy="4214818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214290"/>
            <a:ext cx="5769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Лысенков</a:t>
            </a:r>
            <a:endParaRPr kumimoji="0" lang="ru-RU" sz="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CC0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Александр Федорович </a:t>
            </a: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дед </a:t>
            </a:r>
            <a:r>
              <a:rPr kumimoji="0" lang="ru-RU" sz="4800" b="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Садкова</a:t>
            </a:r>
            <a:r>
              <a:rPr kumimoji="0" lang="ru-RU" sz="4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Дмитрия</a:t>
            </a:r>
            <a:endParaRPr kumimoji="0" lang="ru-RU" sz="18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00CC00"/>
              </a:solidFill>
              <a:effectLst/>
              <a:latin typeface="Arial" pitchFamily="34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 descr="1A77F819"/>
          <p:cNvPicPr>
            <a:picLocks noChangeAspect="1" noChangeArrowheads="1"/>
          </p:cNvPicPr>
          <p:nvPr/>
        </p:nvPicPr>
        <p:blipFill>
          <a:blip r:embed="rId2"/>
          <a:srcRect l="4442" t="4300" r="3203" b="5658"/>
          <a:stretch>
            <a:fillRect/>
          </a:stretch>
        </p:blipFill>
        <p:spPr bwMode="auto">
          <a:xfrm>
            <a:off x="500034" y="1071546"/>
            <a:ext cx="4211638" cy="534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bliqueTopRight"/>
            <a:lightRig rig="threePt" dir="t"/>
          </a:scene3d>
          <a:sp3d>
            <a:bevelT w="114300" prst="artDeco"/>
          </a:sp3d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-1000164" y="357166"/>
            <a:ext cx="1121573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Butt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Халеев</a:t>
            </a:r>
            <a:r>
              <a:rPr kumimoji="0" lang="ru-RU" sz="48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Николай Викторович</a:t>
            </a:r>
            <a:endParaRPr kumimoji="0" lang="ru-RU" sz="18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500462" cy="3366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LeftDown"/>
            <a:lightRig rig="threePt" dir="t"/>
          </a:scene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49</Words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2012-02-17T19:09:48Z</dcterms:modified>
</cp:coreProperties>
</file>