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7" r:id="rId2"/>
    <p:sldId id="256" r:id="rId3"/>
    <p:sldId id="258" r:id="rId4"/>
    <p:sldId id="273" r:id="rId5"/>
    <p:sldId id="277" r:id="rId6"/>
    <p:sldId id="279" r:id="rId7"/>
    <p:sldId id="281" r:id="rId8"/>
    <p:sldId id="260" r:id="rId9"/>
    <p:sldId id="284" r:id="rId10"/>
    <p:sldId id="265" r:id="rId11"/>
    <p:sldId id="266" r:id="rId12"/>
    <p:sldId id="268" r:id="rId13"/>
    <p:sldId id="267" r:id="rId14"/>
    <p:sldId id="270" r:id="rId15"/>
    <p:sldId id="271" r:id="rId16"/>
    <p:sldId id="283" r:id="rId17"/>
    <p:sldId id="263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9C165A-2DBA-4004-BC54-6388545D238C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63CB34-98EE-4F09-8721-813699BC4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45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E3C7D-9E9E-43B5-8D9B-42058036AC1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3450-BF2D-4584-92C8-2AB2D2AD4EF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FF4BB-10A2-49CE-B780-A2A6158EC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A9564-1EA6-416F-9FD3-05365BE35F3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9EC95-5922-4654-901F-F4C111BE0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EEB7-CA33-4085-A65D-CD969D3F604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30C63-038C-406C-9796-BA28879CB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DAE1-6B3E-4508-8E1A-42FAF2C052CB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F0B8-C337-4378-9D54-222BCAC13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78A3-D10A-4B41-87FE-EEFF8EF0DD5A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78E7-5ED1-43A3-AB7C-E8151EE46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2521-1196-4140-B9DA-9DDBF2EDF700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506C0-4C31-4CF0-AFB1-0FA93B30F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24B66-CD32-4209-9C7A-30D6E35F72D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8FBA-1FD2-4EA9-BEC6-B7852A1F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272A0-DE17-4916-BF7E-16F226D7C76E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EEEE4-13CD-4B93-B9AB-F7B03BCA68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5246B-D651-46A4-930B-89E233E50C6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B32A5-FC7D-4DAA-8D01-03E956067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2441E-AE18-4879-B90A-448F71D3AC56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3E929-DBF5-47ED-8FAD-01A94C51D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3629-946F-43E9-99DC-015EE38CDF8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43EB-DBC3-4F2D-B01E-29A8F8339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EC84DA-F675-425E-8BE6-AF5A9C94891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F1CA79-0E45-4AD6-BB17-18F7BE74B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7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18" r:id="rId9"/>
    <p:sldLayoutId id="2147483809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2;&#1086;&#1080;%20&#1076;&#1086;&#1082;&#1091;&#1084;&#1077;&#1085;&#1090;&#1099;\&#1053;&#1072;&#1076;&#1102;&#1096;&#1082;&#1072;\&#1055;&#1056;&#1054;&#1065;&#1040;&#1053;&#1048;&#1045;%20&#1057;%20&#1041;&#1059;&#1050;&#1042;&#1040;&#1056;&#1045;&#1052;\&#1063;&#1077;&#1084;&#1091;%20&#1091;&#1095;&#1072;&#1090;%20&#1074;%20&#1096;&#1082;&#1086;&#1083;&#1077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2;&#1086;&#1080;%20&#1076;&#1086;&#1082;&#1091;&#1084;&#1077;&#1085;&#1090;&#1099;\&#1053;&#1072;&#1076;&#1102;&#1096;&#1082;&#1072;\&#1055;&#1056;&#1054;&#1065;&#1040;&#1053;&#1048;&#1045;%20&#1057;%20&#1041;&#1059;&#1050;&#1042;&#1040;&#1056;&#1045;&#1052;\&#1055;&#1088;&#1086;&#1097;&#1072;&#1081;,%20&#1073;&#1091;&#1082;&#1074;&#1072;&#1088;&#1100;!%20+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viktori.wellnet.me/attachments/Image/________34/189374_26.jp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20336880">
            <a:off x="264199" y="996566"/>
            <a:ext cx="6421769" cy="1721159"/>
          </a:xfrm>
        </p:spPr>
        <p:txBody>
          <a:bodyPr/>
          <a:lstStyle/>
          <a:p>
            <a:pPr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9600" dirty="0" smtClean="0"/>
              <a:t>Прощай,</a:t>
            </a:r>
            <a:br>
              <a:rPr lang="ru-RU" sz="9600" dirty="0" smtClean="0"/>
            </a:br>
            <a:r>
              <a:rPr lang="ru-RU" sz="9600" dirty="0" smtClean="0"/>
              <a:t> </a:t>
            </a:r>
            <a:br>
              <a:rPr lang="ru-RU" sz="9600" dirty="0" smtClean="0"/>
            </a:br>
            <a:r>
              <a:rPr lang="ru-RU" sz="9600" dirty="0" smtClean="0"/>
              <a:t> Азбука!</a:t>
            </a:r>
            <a:endParaRPr lang="ru-RU" sz="96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76250"/>
            <a:ext cx="1560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9863" y="4292600"/>
            <a:ext cx="16954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Чему учат в школ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636085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050" y="21336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797425"/>
            <a:ext cx="22875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636085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973263"/>
            <a:ext cx="4762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3789363"/>
            <a:ext cx="2233613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636085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013325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0" y="24765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3636085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4614863"/>
            <a:ext cx="1143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76525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957" y="404664"/>
            <a:ext cx="3636085" cy="1263429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Ребусы</a:t>
            </a:r>
            <a:endParaRPr lang="ru-RU" sz="4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476500"/>
            <a:ext cx="4762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4941888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288" y="1700213"/>
            <a:ext cx="2663825" cy="720725"/>
          </a:xfrm>
        </p:spPr>
        <p:txBody>
          <a:bodyPr/>
          <a:lstStyle/>
          <a:p>
            <a:r>
              <a:rPr lang="ru-RU" sz="2400" b="1" smtClean="0"/>
              <a:t>1) Поспешишь -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7175351" cy="179316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Доскажи пословицу</a:t>
            </a:r>
            <a:endParaRPr lang="ru-RU" sz="4800" dirty="0"/>
          </a:p>
        </p:txBody>
      </p:sp>
      <p:sp>
        <p:nvSpPr>
          <p:cNvPr id="29699" name="Подзаголовок 1"/>
          <p:cNvSpPr txBox="1">
            <a:spLocks/>
          </p:cNvSpPr>
          <p:nvPr/>
        </p:nvSpPr>
        <p:spPr bwMode="auto">
          <a:xfrm>
            <a:off x="468313" y="2708275"/>
            <a:ext cx="2663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2) Семеро </a:t>
            </a:r>
          </a:p>
        </p:txBody>
      </p:sp>
      <p:sp>
        <p:nvSpPr>
          <p:cNvPr id="29700" name="Подзаголовок 1"/>
          <p:cNvSpPr txBox="1">
            <a:spLocks/>
          </p:cNvSpPr>
          <p:nvPr/>
        </p:nvSpPr>
        <p:spPr bwMode="auto">
          <a:xfrm>
            <a:off x="493713" y="3573463"/>
            <a:ext cx="33845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3) Тяжело в ученье,</a:t>
            </a:r>
          </a:p>
        </p:txBody>
      </p:sp>
      <p:sp>
        <p:nvSpPr>
          <p:cNvPr id="29701" name="Подзаголовок 1"/>
          <p:cNvSpPr txBox="1">
            <a:spLocks/>
          </p:cNvSpPr>
          <p:nvPr/>
        </p:nvSpPr>
        <p:spPr bwMode="auto">
          <a:xfrm>
            <a:off x="574675" y="4508500"/>
            <a:ext cx="26638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4) Делу – время,</a:t>
            </a:r>
          </a:p>
        </p:txBody>
      </p:sp>
      <p:sp>
        <p:nvSpPr>
          <p:cNvPr id="7" name="Подзаголовок 1"/>
          <p:cNvSpPr txBox="1">
            <a:spLocks/>
          </p:cNvSpPr>
          <p:nvPr/>
        </p:nvSpPr>
        <p:spPr bwMode="auto">
          <a:xfrm>
            <a:off x="2700338" y="1700213"/>
            <a:ext cx="34925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 людей насмешишь.</a:t>
            </a:r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 bwMode="auto">
          <a:xfrm>
            <a:off x="2185988" y="2708275"/>
            <a:ext cx="29813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 одного не ждут.</a:t>
            </a:r>
          </a:p>
        </p:txBody>
      </p:sp>
      <p:sp>
        <p:nvSpPr>
          <p:cNvPr id="9" name="Подзаголовок 1"/>
          <p:cNvSpPr txBox="1">
            <a:spLocks/>
          </p:cNvSpPr>
          <p:nvPr/>
        </p:nvSpPr>
        <p:spPr bwMode="auto">
          <a:xfrm>
            <a:off x="3676650" y="3573463"/>
            <a:ext cx="28971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 b="1">
                <a:solidFill>
                  <a:schemeClr val="tx2"/>
                </a:solidFill>
                <a:latin typeface="Trebuchet MS" pitchFamily="34" charset="0"/>
              </a:rPr>
              <a:t>  </a:t>
            </a: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легко в бою.</a:t>
            </a:r>
          </a:p>
        </p:txBody>
      </p:sp>
      <p:sp>
        <p:nvSpPr>
          <p:cNvPr id="10" name="Подзаголовок 1"/>
          <p:cNvSpPr txBox="1">
            <a:spLocks/>
          </p:cNvSpPr>
          <p:nvPr/>
        </p:nvSpPr>
        <p:spPr bwMode="auto">
          <a:xfrm>
            <a:off x="3127375" y="4508500"/>
            <a:ext cx="26685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а потехе – час.</a:t>
            </a: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 bwMode="auto">
          <a:xfrm>
            <a:off x="3238500" y="5353050"/>
            <a:ext cx="24431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гуляй смело.</a:t>
            </a:r>
          </a:p>
        </p:txBody>
      </p:sp>
      <p:sp>
        <p:nvSpPr>
          <p:cNvPr id="29707" name="Подзаголовок 1"/>
          <p:cNvSpPr txBox="1">
            <a:spLocks/>
          </p:cNvSpPr>
          <p:nvPr/>
        </p:nvSpPr>
        <p:spPr bwMode="auto">
          <a:xfrm>
            <a:off x="574675" y="5373688"/>
            <a:ext cx="298926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chemeClr val="tx2"/>
                </a:solidFill>
                <a:latin typeface="Trebuchet MS" pitchFamily="34" charset="0"/>
              </a:rPr>
              <a:t>5) Кончил дело -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54280" cy="1143000"/>
          </a:xfrm>
        </p:spPr>
        <p:txBody>
          <a:bodyPr/>
          <a:lstStyle/>
          <a:p>
            <a:pPr marL="320040" indent="-32004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Угадай сказочного героя</a:t>
            </a:r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988" y="1628775"/>
            <a:ext cx="18938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8575" y="1628775"/>
            <a:ext cx="15414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021138"/>
            <a:ext cx="18002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46463" y="1628775"/>
            <a:ext cx="1562100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8263" y="3833813"/>
            <a:ext cx="17494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3960440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Кроссворд</a:t>
            </a:r>
            <a:endParaRPr lang="ru-RU" sz="4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484438" y="1484313"/>
          <a:ext cx="40163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5"/>
                <a:gridCol w="803275"/>
                <a:gridCol w="803275"/>
                <a:gridCol w="803275"/>
                <a:gridCol w="80327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76600" y="3068638"/>
          <a:ext cx="5591943" cy="864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8640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00113" y="2276475"/>
          <a:ext cx="5591943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971550" y="4797425"/>
          <a:ext cx="5544616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06920"/>
                <a:gridCol w="788721"/>
                <a:gridCol w="788721"/>
                <a:gridCol w="88399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067175" y="3933825"/>
          <a:ext cx="4824534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89"/>
                <a:gridCol w="804089"/>
                <a:gridCol w="804089"/>
                <a:gridCol w="804089"/>
                <a:gridCol w="804089"/>
                <a:gridCol w="804089"/>
              </a:tblGrid>
              <a:tr h="8640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Объект 4"/>
          <p:cNvGraphicFramePr>
            <a:graphicFrameLocks/>
          </p:cNvGraphicFramePr>
          <p:nvPr/>
        </p:nvGraphicFramePr>
        <p:xfrm>
          <a:off x="2484438" y="1412875"/>
          <a:ext cx="401637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275"/>
                <a:gridCol w="803275"/>
                <a:gridCol w="803275"/>
                <a:gridCol w="803275"/>
                <a:gridCol w="803275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Б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В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Ы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00113" y="2276475"/>
          <a:ext cx="55919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84239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</a:t>
                      </a:r>
                      <a:r>
                        <a:rPr lang="ru-RU" sz="5400" dirty="0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З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И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76600" y="3117850"/>
          <a:ext cx="55919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849"/>
                <a:gridCol w="798849"/>
                <a:gridCol w="798849"/>
                <a:gridCol w="798849"/>
                <a:gridCol w="798849"/>
                <a:gridCol w="798849"/>
                <a:gridCol w="798849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И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Н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Й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067175" y="3933825"/>
          <a:ext cx="4824534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4089"/>
                <a:gridCol w="804089"/>
                <a:gridCol w="804089"/>
                <a:gridCol w="804089"/>
                <a:gridCol w="804089"/>
                <a:gridCol w="804089"/>
              </a:tblGrid>
              <a:tr h="864096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Г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Л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О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Б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У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С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971550" y="4797425"/>
          <a:ext cx="55446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082"/>
                <a:gridCol w="775073"/>
                <a:gridCol w="775073"/>
                <a:gridCol w="691733"/>
                <a:gridCol w="799471"/>
                <a:gridCol w="792088"/>
                <a:gridCol w="864098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Е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Т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Р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А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Д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Ь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67175" y="1412875"/>
            <a:ext cx="681038" cy="4324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5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640960" cy="7920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Спасибо тебе, Азбука!</a:t>
            </a:r>
            <a:endParaRPr lang="ru-RU" sz="4800" dirty="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879475"/>
            <a:ext cx="4945063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1589088"/>
            <a:ext cx="714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5413" y="2995613"/>
            <a:ext cx="714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" y="3879850"/>
            <a:ext cx="714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1288" y="1155700"/>
            <a:ext cx="714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61288" y="4949825"/>
            <a:ext cx="7143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ощай, букварь! +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35000" y="3124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--9sbbnqanw5ci9a.xn--p1ai/sites/default/files/styles/uc_product_full/public/%D0%B0%D0%B7%D0%B1%D1%83%D0%BA%D0%B0%201%20%D0%BA%D0%BB%D0%B0%D1%81%D1%81%20%D0%93%D0%BE%D1%80%D0%B5%D1%86%D0%BA%D0%B8%D0%B9.jpeg?itok=rlXhr1-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308">
            <a:off x="914241" y="2010085"/>
            <a:ext cx="32797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6104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 Азбука – </a:t>
            </a:r>
            <a:br>
              <a:rPr lang="ru-RU" sz="4800" dirty="0" smtClean="0"/>
            </a:br>
            <a:r>
              <a:rPr lang="ru-RU" sz="4800" dirty="0" smtClean="0"/>
              <a:t>первая учебная книга</a:t>
            </a:r>
            <a:endParaRPr lang="ru-RU" sz="4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658">
            <a:off x="5161563" y="1982855"/>
            <a:ext cx="327972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209800"/>
            <a:ext cx="3635375" cy="1258888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4594225" y="731838"/>
            <a:ext cx="4016375" cy="48942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1076325" y="3497263"/>
            <a:ext cx="3387725" cy="213995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/>
          </p:cNvSpPr>
          <p:nvPr>
            <p:ph type="body" idx="4294967295"/>
          </p:nvPr>
        </p:nvSpPr>
        <p:spPr>
          <a:xfrm>
            <a:off x="539750" y="731838"/>
            <a:ext cx="7704138" cy="681037"/>
          </a:xfrm>
        </p:spPr>
        <p:txBody>
          <a:bodyPr/>
          <a:lstStyle/>
          <a:p>
            <a:r>
              <a:rPr lang="ru-RU" sz="4800" b="1" smtClean="0"/>
              <a:t>Найдите лишнюю букву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95513" y="1628775"/>
            <a:ext cx="4572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latin typeface="Trebuchet MS" pitchFamily="34" charset="0"/>
              </a:rPr>
              <a:t>А О Б Я</a:t>
            </a:r>
            <a:endParaRPr lang="ru-RU" sz="7200" b="1" u="sng">
              <a:latin typeface="Trebuchet MS" pitchFamily="34" charset="0"/>
            </a:endParaRPr>
          </a:p>
          <a:p>
            <a:pPr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Ы Е Я Ю</a:t>
            </a:r>
          </a:p>
          <a:p>
            <a:pPr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В С Р Д </a:t>
            </a:r>
          </a:p>
          <a:p>
            <a:pPr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Ш П М Ф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44938" y="1604963"/>
            <a:ext cx="73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Б</a:t>
            </a:r>
            <a:endParaRPr lang="ru-RU" sz="720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84400" y="2698750"/>
            <a:ext cx="9588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Ы</a:t>
            </a:r>
            <a:endParaRPr lang="ru-RU" sz="720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87675" y="3789363"/>
            <a:ext cx="7493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С</a:t>
            </a:r>
            <a:endParaRPr lang="ru-RU" sz="7200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30688" y="4948238"/>
            <a:ext cx="9032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М</a:t>
            </a:r>
            <a:endParaRPr lang="ru-RU" sz="7200">
              <a:solidFill>
                <a:srgbClr val="7030A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sz="quarter" idx="13"/>
          </p:nvPr>
        </p:nvSpPr>
        <p:spPr>
          <a:xfrm>
            <a:off x="468313" y="731838"/>
            <a:ext cx="8280400" cy="968375"/>
          </a:xfrm>
        </p:spPr>
        <p:txBody>
          <a:bodyPr/>
          <a:lstStyle/>
          <a:p>
            <a:r>
              <a:rPr lang="ru-RU" sz="4800" b="1" smtClean="0"/>
              <a:t>Из букв составь слова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619250" y="2101850"/>
            <a:ext cx="61214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sz="7200" b="1">
                <a:latin typeface="Trebuchet MS" pitchFamily="34" charset="0"/>
              </a:rPr>
              <a:t>Р А Ж И Ф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Б Е Р З А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А К Б Л Е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7200" b="1">
                <a:latin typeface="Trebuchet MS" pitchFamily="34" charset="0"/>
              </a:rPr>
              <a:t>Е Д М Е Д В Ь </a:t>
            </a:r>
            <a:r>
              <a:rPr lang="ru-RU" sz="7200">
                <a:latin typeface="Trebuchet MS" pitchFamily="34" charset="0"/>
              </a:rPr>
              <a:t> 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195513" y="2101850"/>
            <a:ext cx="3554412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ЖИРАФ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195513" y="2997200"/>
            <a:ext cx="2916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ЗЕБРА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82813" y="3933825"/>
            <a:ext cx="3094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БЕЛКА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95513" y="4981575"/>
            <a:ext cx="44243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7200" b="1">
                <a:solidFill>
                  <a:srgbClr val="7030A0"/>
                </a:solidFill>
                <a:latin typeface="Trebuchet MS" pitchFamily="34" charset="0"/>
              </a:rPr>
              <a:t>МЕДВЕДЬ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11325"/>
            <a:ext cx="13906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2847975"/>
            <a:ext cx="1162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6838" y="4738688"/>
            <a:ext cx="1268412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3860800"/>
            <a:ext cx="1438275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731838"/>
            <a:ext cx="8642350" cy="9683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слогов составь слова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770438" y="2084388"/>
            <a:ext cx="1354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мел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516688" y="3540125"/>
            <a:ext cx="12080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кис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2411413" y="3330575"/>
            <a:ext cx="11858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точ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0" y="5084763"/>
            <a:ext cx="849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ка</a:t>
            </a: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1187450" y="1989138"/>
            <a:ext cx="1214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аль</a:t>
            </a:r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1476375" y="5111750"/>
            <a:ext cx="13382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бом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731838"/>
            <a:ext cx="8642350" cy="96837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Из слогов составь слова</a:t>
            </a:r>
            <a:endParaRPr lang="ru-RU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4054475" y="2017713"/>
            <a:ext cx="13525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мел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0350" y="5589588"/>
            <a:ext cx="28749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кисточка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54350" y="3738563"/>
            <a:ext cx="23669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Trebuchet MS" pitchFamily="34" charset="0"/>
              </a:rPr>
              <a:t>альбом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1809750"/>
            <a:ext cx="16891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467225" y="1989138"/>
            <a:ext cx="4098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rebuchet MS" pitchFamily="34" charset="0"/>
              </a:rPr>
              <a:t>е   - 1 слог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3217863"/>
            <a:ext cx="21923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54350" y="3717925"/>
            <a:ext cx="533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rebuchet MS" pitchFamily="34" charset="0"/>
              </a:rPr>
              <a:t>а      о   - 2 слога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788" y="5057775"/>
            <a:ext cx="16033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132138" y="5607050"/>
            <a:ext cx="5329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solidFill>
                  <a:srgbClr val="7030A0"/>
                </a:solidFill>
                <a:latin typeface="Trebuchet MS" pitchFamily="34" charset="0"/>
              </a:rPr>
              <a:t>и   о    а – 3 слога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408712" cy="1258493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err="1" smtClean="0"/>
              <a:t>Незнайкины</a:t>
            </a:r>
            <a:r>
              <a:rPr lang="ru-RU" sz="4800" dirty="0" smtClean="0"/>
              <a:t> стихи</a:t>
            </a:r>
            <a:endParaRPr lang="ru-RU" sz="4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08400" y="1455738"/>
            <a:ext cx="5184775" cy="115093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800" b="1" smtClean="0"/>
              <a:t>Синеет море перед нами.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sz="2800" b="1" smtClean="0"/>
              <a:t>Летают майки над волнами.</a:t>
            </a:r>
          </a:p>
        </p:txBody>
      </p:sp>
      <p:pic>
        <p:nvPicPr>
          <p:cNvPr id="22531" name="Picture 7" descr="Картинка 3 из 2912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484313"/>
            <a:ext cx="3389312" cy="4606925"/>
          </a:xfrm>
        </p:spPr>
      </p:pic>
      <p:sp>
        <p:nvSpPr>
          <p:cNvPr id="22532" name="Текст 3"/>
          <p:cNvSpPr txBox="1">
            <a:spLocks/>
          </p:cNvSpPr>
          <p:nvPr/>
        </p:nvSpPr>
        <p:spPr bwMode="auto">
          <a:xfrm>
            <a:off x="3708400" y="3141663"/>
            <a:ext cx="518477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C3260C"/>
              </a:buClr>
              <a:buSzPct val="130000"/>
              <a:buFont typeface="Georgia" pitchFamily="18" charset="0"/>
              <a:buNone/>
            </a:pPr>
            <a:endParaRPr lang="ru-RU" sz="2400" b="1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106988" y="1906588"/>
            <a:ext cx="288925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rebuchet MS" pitchFamily="34" charset="0"/>
              </a:rPr>
              <a:t>ч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708400" y="2852738"/>
            <a:ext cx="532765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Куклу, выронив из рук,         </a:t>
            </a:r>
          </a:p>
          <a:p>
            <a:r>
              <a:rPr lang="ru-RU" sz="2800" b="1">
                <a:latin typeface="Trebuchet MS" pitchFamily="34" charset="0"/>
              </a:rPr>
              <a:t>Маша мчится к маме:</a:t>
            </a:r>
          </a:p>
          <a:p>
            <a:r>
              <a:rPr lang="ru-RU" sz="2800" b="1">
                <a:latin typeface="Trebuchet MS" pitchFamily="34" charset="0"/>
              </a:rPr>
              <a:t>«Там ползёт зелёный   лук</a:t>
            </a:r>
          </a:p>
          <a:p>
            <a:r>
              <a:rPr lang="ru-RU" sz="2800" b="1">
                <a:latin typeface="Trebuchet MS" pitchFamily="34" charset="0"/>
              </a:rPr>
              <a:t>С длинными усами!»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73975" y="3729038"/>
            <a:ext cx="427038" cy="522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Trebuchet MS" pitchFamily="34" charset="0"/>
              </a:rPr>
              <a:t>ж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708400" y="4946650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Старый дедушка Пахом</a:t>
            </a:r>
          </a:p>
          <a:p>
            <a:r>
              <a:rPr lang="ru-RU" sz="2800" b="1">
                <a:latin typeface="Trebuchet MS" pitchFamily="34" charset="0"/>
              </a:rPr>
              <a:t>На козе   скакал верхом.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18000" y="5424488"/>
            <a:ext cx="1028700" cy="523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ко</a:t>
            </a:r>
            <a:r>
              <a:rPr lang="ru-RU" sz="2800" b="1">
                <a:solidFill>
                  <a:srgbClr val="FF0000"/>
                </a:solidFill>
                <a:latin typeface="Trebuchet MS" pitchFamily="34" charset="0"/>
              </a:rPr>
              <a:t>н</a:t>
            </a:r>
            <a:r>
              <a:rPr lang="ru-RU" sz="2800" b="1">
                <a:latin typeface="Trebuchet MS" pitchFamily="34" charset="0"/>
              </a:rPr>
              <a:t>е</a:t>
            </a:r>
            <a:endParaRPr lang="ru-RU" sz="2800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175351" cy="1793167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800" dirty="0" smtClean="0"/>
              <a:t>Музыкальная пауза</a:t>
            </a:r>
            <a:endParaRPr lang="ru-RU" sz="4800" dirty="0"/>
          </a:p>
        </p:txBody>
      </p:sp>
      <p:pic>
        <p:nvPicPr>
          <p:cNvPr id="23554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772816"/>
            <a:ext cx="18208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00" y="1700808"/>
            <a:ext cx="14954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3789040"/>
            <a:ext cx="22494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1390</TotalTime>
  <Words>237</Words>
  <Application>Microsoft Office PowerPoint</Application>
  <PresentationFormat>Экран (4:3)</PresentationFormat>
  <Paragraphs>105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Прощай,    Азбука!</vt:lpstr>
      <vt:lpstr> Азбука –  первая учебная книга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Незнайкины стихи</vt:lpstr>
      <vt:lpstr>Музыкальная пауза</vt:lpstr>
      <vt:lpstr>РЕБУСЫ</vt:lpstr>
      <vt:lpstr>РЕБУСЫ</vt:lpstr>
      <vt:lpstr>РЕБУСЫ</vt:lpstr>
      <vt:lpstr>РЕБУСЫ</vt:lpstr>
      <vt:lpstr>Ребусы</vt:lpstr>
      <vt:lpstr>Доскажи пословицу</vt:lpstr>
      <vt:lpstr>Угадай сказочного героя</vt:lpstr>
      <vt:lpstr>Кроссворд</vt:lpstr>
      <vt:lpstr>Спасибо тебе, Азбука!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Прощай, Букварь!</dc:title>
  <dc:creator>КАТЮША</dc:creator>
  <cp:lastModifiedBy>Учитель</cp:lastModifiedBy>
  <cp:revision>79</cp:revision>
  <dcterms:created xsi:type="dcterms:W3CDTF">2011-12-06T14:30:56Z</dcterms:created>
  <dcterms:modified xsi:type="dcterms:W3CDTF">2014-03-19T05:43:22Z</dcterms:modified>
</cp:coreProperties>
</file>