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24" r:id="rId2"/>
    <p:sldMasterId id="2147483936" r:id="rId3"/>
  </p:sldMasterIdLst>
  <p:notesMasterIdLst>
    <p:notesMasterId r:id="rId30"/>
  </p:notesMasterIdLst>
  <p:sldIdLst>
    <p:sldId id="285" r:id="rId4"/>
    <p:sldId id="294" r:id="rId5"/>
    <p:sldId id="287" r:id="rId6"/>
    <p:sldId id="286" r:id="rId7"/>
    <p:sldId id="289" r:id="rId8"/>
    <p:sldId id="284" r:id="rId9"/>
    <p:sldId id="269" r:id="rId10"/>
    <p:sldId id="270" r:id="rId11"/>
    <p:sldId id="290" r:id="rId12"/>
    <p:sldId id="271" r:id="rId13"/>
    <p:sldId id="291" r:id="rId14"/>
    <p:sldId id="272" r:id="rId15"/>
    <p:sldId id="274" r:id="rId16"/>
    <p:sldId id="273" r:id="rId17"/>
    <p:sldId id="275" r:id="rId18"/>
    <p:sldId id="276" r:id="rId19"/>
    <p:sldId id="277" r:id="rId20"/>
    <p:sldId id="280" r:id="rId21"/>
    <p:sldId id="281" r:id="rId22"/>
    <p:sldId id="278" r:id="rId23"/>
    <p:sldId id="259" r:id="rId24"/>
    <p:sldId id="282" r:id="rId25"/>
    <p:sldId id="263" r:id="rId26"/>
    <p:sldId id="265" r:id="rId27"/>
    <p:sldId id="292" r:id="rId28"/>
    <p:sldId id="29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5"/>
    <p:penClr>
      <a:srgbClr val="FF0000"/>
    </p:penClr>
  </p:showPr>
  <p:clrMru>
    <a:srgbClr val="E7096D"/>
    <a:srgbClr val="FF0066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409" autoAdjust="0"/>
  </p:normalViewPr>
  <p:slideViewPr>
    <p:cSldViewPr>
      <p:cViewPr varScale="1">
        <p:scale>
          <a:sx n="121" d="100"/>
          <a:sy n="121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D663B-8A0E-4AC9-8686-53A34EBB027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2694E-77BF-49DC-B560-229DAF0C5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630866-2765-4753-BF0A-8179B77ED694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892ACA-B279-4B21-A949-6B37CDA82E2B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54CE964-851E-450E-A289-20A2EFF26986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630866-2765-4753-BF0A-8179B77ED694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7C1EF-AC0D-4CAE-977A-F2981623007D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0D17B1-564A-4FC1-AC9A-092A29AB5F22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0732F-C439-462F-9338-81569111307D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F6FA8-33CA-41E8-8057-30277B9D57AE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9AD17-482D-4B1F-B6E8-2550B97A73F4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D78050-3C6F-4114-A9C9-12979D055558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6D0CF-0595-4C24-8B01-63C1B4413EC6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7C1EF-AC0D-4CAE-977A-F2981623007D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17583-4922-4CC0-B576-FC28377B5A85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892ACA-B279-4B21-A949-6B37CDA82E2B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54CE964-851E-450E-A289-20A2EFF26986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630866-2765-4753-BF0A-8179B77ED694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7C1EF-AC0D-4CAE-977A-F2981623007D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0D17B1-564A-4FC1-AC9A-092A29AB5F22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0732F-C439-462F-9338-81569111307D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F6FA8-33CA-41E8-8057-30277B9D57AE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9AD17-482D-4B1F-B6E8-2550B97A73F4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D78050-3C6F-4114-A9C9-12979D055558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0D17B1-564A-4FC1-AC9A-092A29AB5F22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6D0CF-0595-4C24-8B01-63C1B4413EC6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17583-4922-4CC0-B576-FC28377B5A85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892ACA-B279-4B21-A949-6B37CDA82E2B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54CE964-851E-450E-A289-20A2EFF26986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0732F-C439-462F-9338-81569111307D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F6FA8-33CA-41E8-8057-30277B9D57AE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9AD17-482D-4B1F-B6E8-2550B97A73F4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D78050-3C6F-4114-A9C9-12979D055558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6D0CF-0595-4C24-8B01-63C1B4413EC6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17583-4922-4CC0-B576-FC28377B5A85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598DF14-E24C-4BD7-ACDE-2F61CA1A8DD4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598DF14-E24C-4BD7-ACDE-2F61CA1A8DD4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598DF14-E24C-4BD7-ACDE-2F61CA1A8DD4}" type="datetime1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87A868E-5E01-44C9-86B2-C18722DDE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0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5786" y="1857364"/>
            <a:ext cx="800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Вода и ее свойства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Picture 12" descr="фото воды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571612"/>
            <a:ext cx="3575040" cy="4286256"/>
          </a:xfrm>
          <a:solidFill>
            <a:schemeClr val="tx2"/>
          </a:solidFill>
          <a:ln/>
        </p:spPr>
      </p:pic>
      <p:pic>
        <p:nvPicPr>
          <p:cNvPr id="9" name="Picture 12" descr="фото во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14744" y="285728"/>
            <a:ext cx="4500562" cy="6215106"/>
          </a:xfrm>
          <a:prstGeom prst="rect">
            <a:avLst/>
          </a:prstGeom>
          <a:solidFill>
            <a:schemeClr val="tx2"/>
          </a:solidFill>
          <a:ln/>
        </p:spPr>
      </p:pic>
      <p:sp>
        <p:nvSpPr>
          <p:cNvPr id="10" name="TextBox 9"/>
          <p:cNvSpPr txBox="1"/>
          <p:nvPr/>
        </p:nvSpPr>
        <p:spPr>
          <a:xfrm>
            <a:off x="285720" y="785794"/>
            <a:ext cx="35719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Вода – самое распространенное на Земле вещество.</a:t>
            </a:r>
          </a:p>
          <a:p>
            <a:r>
              <a:rPr lang="ru-RU" sz="2400" i="1" dirty="0" smtClean="0"/>
              <a:t>Вода есть всюду. 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Вода несет жизнь  растениям, животным и людям.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Для многих организмов вода – это их природный дом.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Вода – одно из самых главных богатств Земли.</a:t>
            </a:r>
            <a:endParaRPr lang="ru-RU" sz="2400" i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66"/>
                </a:solidFill>
              </a:rPr>
              <a:t>Мои эксперименты</a:t>
            </a:r>
            <a:endParaRPr lang="ru-RU" sz="5400" dirty="0">
              <a:solidFill>
                <a:srgbClr val="FF0066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вода течет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3520440" cy="823898"/>
          </a:xfrm>
        </p:spPr>
        <p:txBody>
          <a:bodyPr/>
          <a:lstStyle/>
          <a:p>
            <a:r>
              <a:rPr lang="ru-RU" dirty="0" smtClean="0"/>
              <a:t>Вода растеклась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500702"/>
            <a:ext cx="3520440" cy="823898"/>
          </a:xfrm>
        </p:spPr>
        <p:txBody>
          <a:bodyPr>
            <a:normAutofit/>
          </a:bodyPr>
          <a:lstStyle/>
          <a:p>
            <a:r>
              <a:rPr lang="ru-RU" dirty="0" smtClean="0"/>
              <a:t>При наклоне вода течет</a:t>
            </a:r>
            <a:endParaRPr lang="ru-RU" dirty="0"/>
          </a:p>
        </p:txBody>
      </p:sp>
      <p:pic>
        <p:nvPicPr>
          <p:cNvPr id="7" name="Содержимое 6" descr="DSCN158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517" y="2449079"/>
            <a:ext cx="3520440" cy="263929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8" name="Содержимое 7" descr="DSCN158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617" y="2449079"/>
            <a:ext cx="3520440" cy="263929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43758" cy="155732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    Вода </a:t>
            </a:r>
            <a:r>
              <a:rPr lang="ru-RU" sz="3600" dirty="0">
                <a:solidFill>
                  <a:schemeClr val="tx2"/>
                </a:solidFill>
              </a:rPr>
              <a:t>не имеет запаха</a:t>
            </a:r>
            <a:br>
              <a:rPr lang="ru-RU" sz="3600" dirty="0">
                <a:solidFill>
                  <a:schemeClr val="tx2"/>
                </a:solidFill>
              </a:rPr>
            </a:b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9" name="Содержимое 8" descr="DSCN15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63435" y="2133600"/>
            <a:ext cx="5826529" cy="437197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вода бесцветна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29264"/>
            <a:ext cx="7258072" cy="895336"/>
          </a:xfrm>
        </p:spPr>
        <p:txBody>
          <a:bodyPr>
            <a:normAutofit/>
          </a:bodyPr>
          <a:lstStyle/>
          <a:p>
            <a:r>
              <a:rPr lang="ru-RU" dirty="0" smtClean="0"/>
              <a:t>Цвет воды не совпадает с цветом ни одной из полосок</a:t>
            </a:r>
            <a:endParaRPr lang="ru-RU" dirty="0"/>
          </a:p>
        </p:txBody>
      </p:sp>
      <p:pic>
        <p:nvPicPr>
          <p:cNvPr id="7" name="Содержимое 6" descr="DSCN158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517" y="2449079"/>
            <a:ext cx="3520440" cy="263929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8" name="Содержимое 7" descr="DSCN159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617" y="2449079"/>
            <a:ext cx="3520440" cy="263929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Вода прозрачна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357826"/>
            <a:ext cx="3520440" cy="966774"/>
          </a:xfrm>
        </p:spPr>
        <p:txBody>
          <a:bodyPr>
            <a:normAutofit/>
          </a:bodyPr>
          <a:lstStyle/>
          <a:p>
            <a:r>
              <a:rPr lang="ru-RU" dirty="0" smtClean="0"/>
              <a:t>В стакане с водой ложка видна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357826"/>
            <a:ext cx="3520440" cy="966774"/>
          </a:xfrm>
        </p:spPr>
        <p:txBody>
          <a:bodyPr>
            <a:normAutofit/>
          </a:bodyPr>
          <a:lstStyle/>
          <a:p>
            <a:r>
              <a:rPr lang="ru-RU" dirty="0" smtClean="0"/>
              <a:t>В стакане с молоком ложку не видно</a:t>
            </a:r>
            <a:endParaRPr lang="ru-RU" dirty="0"/>
          </a:p>
        </p:txBody>
      </p:sp>
      <p:pic>
        <p:nvPicPr>
          <p:cNvPr id="7" name="Содержимое 6" descr="DSCN159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517" y="2449079"/>
            <a:ext cx="3520440" cy="263929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8" name="Содержимое 7" descr="DSCN159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617" y="2449079"/>
            <a:ext cx="3520440" cy="263929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вода - растворитель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357826"/>
            <a:ext cx="3520440" cy="966774"/>
          </a:xfrm>
        </p:spPr>
        <p:txBody>
          <a:bodyPr>
            <a:normAutofit/>
          </a:bodyPr>
          <a:lstStyle/>
          <a:p>
            <a:r>
              <a:rPr lang="ru-RU" dirty="0" smtClean="0"/>
              <a:t>Пробую растворить в воде мел – часть мела осела на дно стакана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357826"/>
            <a:ext cx="3520440" cy="966774"/>
          </a:xfrm>
        </p:spPr>
        <p:txBody>
          <a:bodyPr>
            <a:normAutofit/>
          </a:bodyPr>
          <a:lstStyle/>
          <a:p>
            <a:r>
              <a:rPr lang="ru-RU" dirty="0" smtClean="0"/>
              <a:t>Растворяю в воде соль – соль полностью растворилась в воде</a:t>
            </a:r>
            <a:endParaRPr lang="ru-RU" dirty="0"/>
          </a:p>
        </p:txBody>
      </p:sp>
      <p:pic>
        <p:nvPicPr>
          <p:cNvPr id="7" name="Содержимое 6" descr="DSCN159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517" y="2449079"/>
            <a:ext cx="3520440" cy="263929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8" name="Содержимое 7" descr="DSCN159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617" y="2449079"/>
            <a:ext cx="3520440" cy="263929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087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Вода – растворитель, но не все вещества в ней растворяются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DSCN15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2698" y="2071678"/>
            <a:ext cx="5848004" cy="435771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Продолжу изучать воду как растворитель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29264"/>
            <a:ext cx="3520440" cy="8953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Возьму три стакана с чистой водой и поэкспериментирую 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429264"/>
            <a:ext cx="3520440" cy="8953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Растворяю в воде такие вещества, как сода, марганцовка, крахмал</a:t>
            </a:r>
            <a:endParaRPr lang="ru-RU" dirty="0"/>
          </a:p>
        </p:txBody>
      </p:sp>
      <p:pic>
        <p:nvPicPr>
          <p:cNvPr id="7" name="Содержимое 6" descr="DSCN159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517" y="2449079"/>
            <a:ext cx="3520440" cy="263929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8" name="Содержимое 7" descr="DSCN159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617" y="2449079"/>
            <a:ext cx="3520440" cy="263929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829444" cy="11734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Вода растворила вещества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DSCN15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785926"/>
            <a:ext cx="5436524" cy="407739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Вода и ее свойства</a:t>
            </a:r>
            <a:b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Выполнила: ученица  1 класса</a:t>
            </a:r>
            <a:endParaRPr lang="ru-RU" b="1" i="1" dirty="0" smtClean="0"/>
          </a:p>
          <a:p>
            <a:pPr>
              <a:buNone/>
            </a:pPr>
            <a:r>
              <a:rPr lang="ru-RU" b="1" dirty="0" smtClean="0"/>
              <a:t>Безрукова </a:t>
            </a:r>
            <a:r>
              <a:rPr lang="ru-RU" b="1" dirty="0" err="1" smtClean="0"/>
              <a:t>Анжелика</a:t>
            </a:r>
            <a:r>
              <a:rPr lang="ru-RU" b="1" dirty="0" smtClean="0"/>
              <a:t>, 7 лет</a:t>
            </a:r>
            <a:endParaRPr lang="ru-RU" b="1" i="1" dirty="0" smtClean="0"/>
          </a:p>
          <a:p>
            <a:pPr>
              <a:buNone/>
            </a:pPr>
            <a:r>
              <a:rPr lang="ru-RU" b="1" dirty="0" smtClean="0"/>
              <a:t>                                                          Руководитель: Маслова Н.Н.</a:t>
            </a:r>
            <a:endParaRPr lang="ru-RU" b="1" i="1" dirty="0" smtClean="0"/>
          </a:p>
          <a:p>
            <a:pPr>
              <a:buNone/>
            </a:pPr>
            <a:r>
              <a:rPr lang="ru-RU" b="1" dirty="0" smtClean="0"/>
              <a:t>                                                             Учитель начальных классов</a:t>
            </a:r>
            <a:endParaRPr lang="ru-RU" dirty="0" smtClean="0"/>
          </a:p>
          <a:p>
            <a:pPr>
              <a:buNone/>
            </a:pPr>
            <a:r>
              <a:rPr lang="ru-RU" sz="2800" b="1" dirty="0" smtClean="0"/>
              <a:t>МБОУ </a:t>
            </a:r>
            <a:r>
              <a:rPr lang="ru-RU" sz="2800" b="1" dirty="0" err="1" smtClean="0"/>
              <a:t>Меляевскоая</a:t>
            </a:r>
            <a:r>
              <a:rPr lang="ru-RU" sz="2800" b="1" dirty="0" smtClean="0"/>
              <a:t>  СОШ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5373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очищение воды с помощью фильтра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72140"/>
            <a:ext cx="3520440" cy="7524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Возьму стакан с загрязненной водой и пропущу ее через фильтр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572140"/>
            <a:ext cx="3520440" cy="7524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Нерастворившееся вещество осталось на фильтре, а вода прошла через него</a:t>
            </a:r>
            <a:endParaRPr lang="ru-RU" dirty="0"/>
          </a:p>
        </p:txBody>
      </p:sp>
      <p:pic>
        <p:nvPicPr>
          <p:cNvPr id="7" name="Содержимое 6" descr="DSCN159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517" y="2449079"/>
            <a:ext cx="3520440" cy="263929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8" name="Содержимое 7" descr="DSCN160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617" y="2449079"/>
            <a:ext cx="3520440" cy="263929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вода – лед, лед – вода, вода - пар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5572140"/>
            <a:ext cx="3520440" cy="752460"/>
          </a:xfrm>
        </p:spPr>
        <p:txBody>
          <a:bodyPr>
            <a:normAutofit/>
          </a:bodyPr>
          <a:lstStyle/>
          <a:p>
            <a:r>
              <a:rPr lang="ru-RU" dirty="0" smtClean="0"/>
              <a:t>Наберу в миску воды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178808" y="5572140"/>
            <a:ext cx="3520440" cy="752460"/>
          </a:xfrm>
        </p:spPr>
        <p:txBody>
          <a:bodyPr>
            <a:normAutofit/>
          </a:bodyPr>
          <a:lstStyle/>
          <a:p>
            <a:r>
              <a:rPr lang="ru-RU" dirty="0" smtClean="0"/>
              <a:t>Помещу ее в морозильную камеру</a:t>
            </a:r>
            <a:endParaRPr lang="ru-RU" dirty="0"/>
          </a:p>
        </p:txBody>
      </p:sp>
      <p:pic>
        <p:nvPicPr>
          <p:cNvPr id="9" name="Содержимое 8" descr="P101048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517" y="2449079"/>
            <a:ext cx="3520440" cy="263929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8" name="Содержимое 7" descr="P101049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617" y="2449079"/>
            <a:ext cx="3520440" cy="263929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Спустя немного времени …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8596" y="5643578"/>
            <a:ext cx="7270652" cy="681022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Вода при охлаждении превратилась в лед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P101050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8322"/>
            <a:ext cx="3521075" cy="264080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9" name="Содержимое 8" descr="P101049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448322"/>
            <a:ext cx="3521075" cy="264080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Продолжаю опыт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643446"/>
            <a:ext cx="3520440" cy="1681154"/>
          </a:xfrm>
        </p:spPr>
        <p:txBody>
          <a:bodyPr>
            <a:normAutofit/>
          </a:bodyPr>
          <a:lstStyle/>
          <a:p>
            <a:r>
              <a:rPr lang="ru-RU" dirty="0" smtClean="0"/>
              <a:t>Возьму образовавшийся лед и понаблюдаю, что с ним станет в теплом помещении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4643446"/>
            <a:ext cx="3520440" cy="1681154"/>
          </a:xfrm>
        </p:spPr>
        <p:txBody>
          <a:bodyPr>
            <a:normAutofit/>
          </a:bodyPr>
          <a:lstStyle/>
          <a:p>
            <a:r>
              <a:rPr lang="ru-RU" dirty="0" smtClean="0"/>
              <a:t>Лед растаял и снова стал водой</a:t>
            </a:r>
            <a:endParaRPr lang="ru-RU" dirty="0"/>
          </a:p>
        </p:txBody>
      </p:sp>
      <p:pic>
        <p:nvPicPr>
          <p:cNvPr id="7" name="Содержимое 6" descr="P101049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3520440" cy="263929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8" name="Содержимое 7" descr="P10105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14810" y="1643050"/>
            <a:ext cx="3521075" cy="264080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Интересно, что будет, если …?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214950"/>
            <a:ext cx="7329510" cy="1214446"/>
          </a:xfrm>
        </p:spPr>
        <p:txBody>
          <a:bodyPr>
            <a:normAutofit lnSpcReduction="10000"/>
          </a:bodyPr>
          <a:lstStyle/>
          <a:p>
            <a:endParaRPr lang="ru-RU" sz="2000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Вода при нагревании превращается в пар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P101051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3521075" cy="264080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8" name="Содержимое 7" descr="P101051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43372" y="1714488"/>
            <a:ext cx="3521075" cy="264080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0034" y="464344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…талую воду налью в миску и поставлю на плиту.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3" name="Picture 2" descr="117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3678232" cy="345440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4" name="Picture 4" descr="6720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071810"/>
            <a:ext cx="4000528" cy="2571768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571868" y="571480"/>
            <a:ext cx="4286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Вода – это жидкость, которой заполнена большая поверхность нашей планеты.</a:t>
            </a:r>
          </a:p>
          <a:p>
            <a:r>
              <a:rPr lang="ru-RU" i="1" dirty="0" smtClean="0"/>
              <a:t>Ею заполнены океаны, моря, озера и реки.</a:t>
            </a:r>
          </a:p>
          <a:p>
            <a:r>
              <a:rPr lang="ru-RU" i="1" dirty="0" smtClean="0"/>
              <a:t>Она содержится во всех живых организмах на Земле.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4429132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Вода – бесцветная, прозрачная жидкость, не имеет запаха. </a:t>
            </a:r>
          </a:p>
          <a:p>
            <a:r>
              <a:rPr lang="ru-RU" i="1" dirty="0" smtClean="0"/>
              <a:t>Вода течет.</a:t>
            </a:r>
          </a:p>
          <a:p>
            <a:r>
              <a:rPr lang="ru-RU" i="1" dirty="0" smtClean="0"/>
              <a:t>Вода – растворитель.</a:t>
            </a:r>
          </a:p>
          <a:p>
            <a:r>
              <a:rPr lang="ru-RU" i="1" dirty="0" smtClean="0"/>
              <a:t>Вода – источник жизни.</a:t>
            </a:r>
            <a:endParaRPr lang="ru-RU" i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3" name="Picture 4" descr="тум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1071546"/>
            <a:ext cx="757242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/>
                </a:solidFill>
              </a:rPr>
              <a:t>Без воды жизнь невозможна.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sz="6600" dirty="0" smtClean="0">
              <a:solidFill>
                <a:srgbClr val="FF0000"/>
              </a:solidFill>
            </a:endParaRPr>
          </a:p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Берегите воду!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Что это?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4" name="Picture 5" descr="MCj043258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643050"/>
            <a:ext cx="4176713" cy="4176712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8215338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руки наши в ваксе,                                                                             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на нос сели кляксы,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тогда нам первый друг,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Снимет грязь с лица и рук?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чего не может мама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готовить, ни стирать?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чего мы скажем прямо,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318228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лился дождик с неба,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росли колосья хлеба,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плыли корабли,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варились кисели,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не было беды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457200"/>
            <a:ext cx="278605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Жить нельзя нам без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350043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добродушная,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мягкая, послушная,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когда захочу,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Даже камень источу.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Что </a:t>
            </a:r>
            <a:r>
              <a:rPr lang="ru-RU" dirty="0" smtClean="0">
                <a:solidFill>
                  <a:srgbClr val="FF0000"/>
                </a:solidFill>
              </a:rPr>
              <a:t>я знаю </a:t>
            </a:r>
            <a:r>
              <a:rPr lang="ru-RU" dirty="0">
                <a:solidFill>
                  <a:srgbClr val="FF0000"/>
                </a:solidFill>
              </a:rPr>
              <a:t>о воде?</a:t>
            </a:r>
          </a:p>
        </p:txBody>
      </p:sp>
      <p:pic>
        <p:nvPicPr>
          <p:cNvPr id="6" name="Picture 14" descr="MCj04262560000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143372" y="1285860"/>
            <a:ext cx="4214842" cy="507209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288" y="2071677"/>
            <a:ext cx="3965575" cy="422593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Вода  есть повсюду.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 воды жизнь невозможна.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71" name="WordArt 11"/>
          <p:cNvSpPr>
            <a:spLocks noChangeArrowheads="1" noChangeShapeType="1" noTextEdit="1"/>
          </p:cNvSpPr>
          <p:nvPr/>
        </p:nvSpPr>
        <p:spPr bwMode="auto">
          <a:xfrm>
            <a:off x="0" y="1285860"/>
            <a:ext cx="7848600" cy="18732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«Вода!...  Ты не просто необходима для жизни,</a:t>
            </a: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ты и есть сама жизнь!"</a:t>
            </a:r>
          </a:p>
        </p:txBody>
      </p:sp>
      <p:sp>
        <p:nvSpPr>
          <p:cNvPr id="168972" name="WordArt 12"/>
          <p:cNvSpPr>
            <a:spLocks noChangeArrowheads="1" noChangeShapeType="1" noTextEdit="1"/>
          </p:cNvSpPr>
          <p:nvPr/>
        </p:nvSpPr>
        <p:spPr bwMode="auto">
          <a:xfrm>
            <a:off x="1285852" y="4286256"/>
            <a:ext cx="530542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Антуан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де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Сент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-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Экзюпери</a:t>
            </a:r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Чтение книг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P10104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9180" y="1769904"/>
            <a:ext cx="6035040" cy="452628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Обзор познавательных телепередач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10104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517" y="2543536"/>
            <a:ext cx="3520440" cy="263929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9" name="Содержимое 8" descr="P10104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617" y="2543536"/>
            <a:ext cx="3520440" cy="263929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5867400"/>
            <a:ext cx="7858125" cy="4572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Богат и разнообразен водный мир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Поиск информации в сети интернет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P10105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0620" y="1838484"/>
            <a:ext cx="5852160" cy="438912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68E-5E01-44C9-86B2-C18722DDEF57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" name="Picture 7" descr="654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8626" cy="6572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500042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Вода в природе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461</TotalTime>
  <Words>514</Words>
  <Application>Microsoft Office PowerPoint</Application>
  <PresentationFormat>Экран (4:3)</PresentationFormat>
  <Paragraphs>179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Изящная</vt:lpstr>
      <vt:lpstr>1_Изящная</vt:lpstr>
      <vt:lpstr>2_Изящная</vt:lpstr>
      <vt:lpstr>Слайд 1</vt:lpstr>
      <vt:lpstr>Вода и ее свойства </vt:lpstr>
      <vt:lpstr>Что это?</vt:lpstr>
      <vt:lpstr>Что я знаю о воде?</vt:lpstr>
      <vt:lpstr>Слайд 5</vt:lpstr>
      <vt:lpstr>Чтение книг</vt:lpstr>
      <vt:lpstr>Обзор познавательных телепередач</vt:lpstr>
      <vt:lpstr>Поиск информации в сети интернет</vt:lpstr>
      <vt:lpstr>Слайд 9</vt:lpstr>
      <vt:lpstr>Слайд 10</vt:lpstr>
      <vt:lpstr>Мои эксперименты</vt:lpstr>
      <vt:lpstr>вода течет</vt:lpstr>
      <vt:lpstr>    Вода не имеет запаха </vt:lpstr>
      <vt:lpstr>вода бесцветна</vt:lpstr>
      <vt:lpstr>Вода прозрачна</vt:lpstr>
      <vt:lpstr>вода - растворитель</vt:lpstr>
      <vt:lpstr>Вода – растворитель, но не все вещества в ней растворяются</vt:lpstr>
      <vt:lpstr>Продолжу изучать воду как растворитель</vt:lpstr>
      <vt:lpstr>Вода растворила вещества</vt:lpstr>
      <vt:lpstr>очищение воды с помощью фильтра</vt:lpstr>
      <vt:lpstr>вода – лед, лед – вода, вода - пар</vt:lpstr>
      <vt:lpstr>Спустя немного времени …</vt:lpstr>
      <vt:lpstr>Продолжаю опыт</vt:lpstr>
      <vt:lpstr>Интересно, что будет, если …?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Ivan</cp:lastModifiedBy>
  <cp:revision>55</cp:revision>
  <dcterms:created xsi:type="dcterms:W3CDTF">2010-02-18T10:36:58Z</dcterms:created>
  <dcterms:modified xsi:type="dcterms:W3CDTF">2016-12-02T10:52:09Z</dcterms:modified>
</cp:coreProperties>
</file>