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Override5.xml" ContentType="application/vnd.openxmlformats-officedocument.themeOverr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</p:sldMasterIdLst>
  <p:notesMasterIdLst>
    <p:notesMasterId r:id="rId14"/>
  </p:notesMasterIdLst>
  <p:sldIdLst>
    <p:sldId id="268" r:id="rId6"/>
    <p:sldId id="269" r:id="rId7"/>
    <p:sldId id="259" r:id="rId8"/>
    <p:sldId id="270" r:id="rId9"/>
    <p:sldId id="262" r:id="rId10"/>
    <p:sldId id="265" r:id="rId11"/>
    <p:sldId id="271" r:id="rId12"/>
    <p:sldId id="27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D67F00"/>
    <a:srgbClr val="FF4343"/>
    <a:srgbClr val="AC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78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A331E-5B0B-4434-8D2A-74B6409AE37A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9882E-A28D-42D9-82E3-A0B27D0510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945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93711-6BB2-4E4A-9CB1-4369CE37F49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93711-6BB2-4E4A-9CB1-4369CE37F492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352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47947-0119-484B-A86E-245EDFF2706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220243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E0A53-FDAE-4E01-A794-66B1F1828AA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9767131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A0BA2-152C-446C-8CE0-15135819AAC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0367234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77B9E-BEB1-4F8A-99F8-37702A37268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6928773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F1D1C-451C-42F2-8062-1DAE5B3EFFB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8243001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C852D-2127-4A71-B0CA-1CDCF056B05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0651894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6F231-94BE-40EC-89CD-4BC9AF872FE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7626020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CF8C5-E871-47AB-9CF0-0540759E408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0072556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AD81F-53D2-4682-A8A3-919FDB7B90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6466500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91F6C-7FDC-482C-AEEC-CE786FC4609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798649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6D3E0-D2E6-4A0C-B5ED-D41FF5FED0F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2393419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90011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9032987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4111985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6065197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0688475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6437132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231303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3197805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4196326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3656793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9212360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48DC0-5D13-4FF7-8F7B-CB8140842C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9885703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3188A-AF5A-4FF4-8532-DDD3A4F39F6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5658686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08296-2606-42E2-9F4C-1356BB7652F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9416873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335FC-7E40-4772-B463-51AAC16531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2183861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0A347-C64E-4029-A10C-42818344443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5336580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B1349-B54A-42C4-9092-5B96D695560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7017641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36841-404D-4B4B-8876-9B61832FF5E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0877729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12692-F36D-4E20-8CEE-2FA46360253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8695382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BFE7D-79E2-4924-A6D4-7CEB96CA6D2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9541187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458CD-5E93-49EC-B632-44BAED83FC4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6867283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4CBC4-3D6E-49EB-BF2C-8E179FA9BBC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2732300"/>
      </p:ext>
    </p:extLst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5892540"/>
      </p:ext>
    </p:extLst>
  </p:cSld>
  <p:clrMapOvr>
    <a:masterClrMapping/>
  </p:clrMapOvr>
  <p:transition spd="slow">
    <p:pull/>
    <p:sndAc>
      <p:endSnd/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9519817"/>
      </p:ext>
    </p:extLst>
  </p:cSld>
  <p:clrMapOvr>
    <a:masterClrMapping/>
  </p:clrMapOvr>
  <p:transition spd="slow">
    <p:pull/>
    <p:sndAc>
      <p:endSnd/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5762060"/>
      </p:ext>
    </p:extLst>
  </p:cSld>
  <p:clrMapOvr>
    <a:masterClrMapping/>
  </p:clrMapOvr>
  <p:transition spd="slow">
    <p:pull/>
    <p:sndAc>
      <p:endSnd/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4129364"/>
      </p:ext>
    </p:extLst>
  </p:cSld>
  <p:clrMapOvr>
    <a:masterClrMapping/>
  </p:clrMapOvr>
  <p:transition spd="slow">
    <p:pull/>
    <p:sndAc>
      <p:endSnd/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212502"/>
      </p:ext>
    </p:extLst>
  </p:cSld>
  <p:clrMapOvr>
    <a:masterClrMapping/>
  </p:clrMapOvr>
  <p:transition spd="slow">
    <p:pull/>
    <p:sndAc>
      <p:endSnd/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3527648"/>
      </p:ext>
    </p:extLst>
  </p:cSld>
  <p:clrMapOvr>
    <a:masterClrMapping/>
  </p:clrMapOvr>
  <p:transition spd="slow">
    <p:pull/>
    <p:sndAc>
      <p:endSnd/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01130"/>
      </p:ext>
    </p:extLst>
  </p:cSld>
  <p:clrMapOvr>
    <a:masterClrMapping/>
  </p:clrMapOvr>
  <p:transition spd="slow">
    <p:pull/>
    <p:sndAc>
      <p:endSnd/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7833936"/>
      </p:ext>
    </p:extLst>
  </p:cSld>
  <p:clrMapOvr>
    <a:masterClrMapping/>
  </p:clrMapOvr>
  <p:transition spd="slow">
    <p:pull/>
    <p:sndAc>
      <p:endSnd/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2695068"/>
      </p:ext>
    </p:extLst>
  </p:cSld>
  <p:clrMapOvr>
    <a:masterClrMapping/>
  </p:clrMapOvr>
  <p:transition spd="slow">
    <p:pull/>
    <p:sndAc>
      <p:endSnd/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5871123"/>
      </p:ext>
    </p:extLst>
  </p:cSld>
  <p:clrMapOvr>
    <a:masterClrMapping/>
  </p:clrMapOvr>
  <p:transition spd="slow">
    <p:pull/>
    <p:sndAc>
      <p:endSnd/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3865626"/>
      </p:ext>
    </p:extLst>
  </p:cSld>
  <p:clrMapOvr>
    <a:masterClrMapping/>
  </p:clrMapOvr>
  <p:transition spd="slow">
    <p:pull/>
    <p:sndAc>
      <p:endSnd/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5FBB55-3BDD-4FD7-ACAE-4351CD4DD5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960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dissolve/>
    <p:sndAc>
      <p:stSnd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1509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13F335-BC73-4C13-A186-C2820D0296A9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554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dissolve/>
    <p:sndAc>
      <p:stSnd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127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pull/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gif"/><Relationship Id="rId5" Type="http://schemas.openxmlformats.org/officeDocument/2006/relationships/image" Target="../media/image1.jpe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gif"/><Relationship Id="rId5" Type="http://schemas.openxmlformats.org/officeDocument/2006/relationships/image" Target="../media/image7.gif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media" Target="../media/media1.mp3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0.gif"/><Relationship Id="rId12" Type="http://schemas.openxmlformats.org/officeDocument/2006/relationships/image" Target="../media/image4.gif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slide" Target="slide7.xml"/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6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10" Type="http://schemas.openxmlformats.org/officeDocument/2006/relationships/image" Target="../media/image38.gif"/><Relationship Id="rId4" Type="http://schemas.openxmlformats.org/officeDocument/2006/relationships/image" Target="../media/image33.gif"/><Relationship Id="rId9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0.gif"/><Relationship Id="rId5" Type="http://schemas.openxmlformats.org/officeDocument/2006/relationships/image" Target="../media/image1.jpe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mus4.me/music/&#1079;&#1074;&#1091;&#1082;&#1080;+&#1087;&#1095;&#1077;&#1083;" TargetMode="External"/><Relationship Id="rId3" Type="http://schemas.openxmlformats.org/officeDocument/2006/relationships/audio" Target="../media/audio1.wav"/><Relationship Id="rId7" Type="http://schemas.openxmlformats.org/officeDocument/2006/relationships/hyperlink" Target="http://wav-library.net/birds" TargetMode="Externa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.xml"/><Relationship Id="rId6" Type="http://schemas.openxmlformats.org/officeDocument/2006/relationships/hyperlink" Target="http://www.liveinternet.ru/users/leovik10/post362047126/" TargetMode="External"/><Relationship Id="rId5" Type="http://schemas.openxmlformats.org/officeDocument/2006/relationships/hyperlink" Target="http://miranimashek.com/photo/animacija_animashki/64" TargetMode="External"/><Relationship Id="rId4" Type="http://schemas.openxmlformats.org/officeDocument/2006/relationships/image" Target="../media/image1.jpeg"/><Relationship Id="rId9" Type="http://schemas.openxmlformats.org/officeDocument/2006/relationships/hyperlink" Target="http://wav-library.net/sounds/insects/zhuzhzhanie_pchel_vokrug_ulja_mp3_zvuk_skachat/136-1-0-172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Подзаголовок 2"/>
          <p:cNvSpPr>
            <a:spLocks noGrp="1"/>
          </p:cNvSpPr>
          <p:nvPr>
            <p:ph idx="1"/>
          </p:nvPr>
        </p:nvSpPr>
        <p:spPr>
          <a:xfrm>
            <a:off x="1187624" y="5105400"/>
            <a:ext cx="7803976" cy="16002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ru-RU" altLang="ru-RU" sz="1800" b="1">
                <a:solidFill>
                  <a:schemeClr val="tx2"/>
                </a:solidFill>
                <a:latin typeface="Book Antiqua" pitchFamily="18" charset="0"/>
                <a:ea typeface="+mj-ea"/>
                <a:cs typeface="+mj-cs"/>
              </a:rPr>
              <a:t>  </a:t>
            </a:r>
            <a:endParaRPr lang="ru-RU" altLang="ru-RU" sz="1800" dirty="0">
              <a:solidFill>
                <a:schemeClr val="tx2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043608" y="548680"/>
            <a:ext cx="7543800" cy="3956232"/>
          </a:xfrm>
          <a:prstGeom prst="horizontalScroll">
            <a:avLst/>
          </a:prstGeom>
          <a:solidFill>
            <a:srgbClr val="00B0F0">
              <a:alpha val="50000"/>
            </a:srgbClr>
          </a:solidFill>
          <a:ln>
            <a:solidFill>
              <a:srgbClr val="ECDD9E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835696" y="2005236"/>
            <a:ext cx="6324600" cy="1524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4000" kern="0" dirty="0">
                <a:solidFill>
                  <a:srgbClr val="FF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Ф</a:t>
            </a:r>
            <a:r>
              <a:rPr lang="ru-RU" altLang="ru-RU" sz="40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И</a:t>
            </a:r>
            <a:r>
              <a:rPr lang="ru-RU" altLang="ru-RU" sz="40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З</a:t>
            </a:r>
            <a:r>
              <a:rPr lang="ru-RU" altLang="ru-RU" sz="4000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К</a:t>
            </a:r>
            <a:r>
              <a:rPr lang="ru-RU" altLang="ru-RU" sz="40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</a:t>
            </a:r>
            <a:r>
              <a:rPr lang="ru-RU" altLang="ru-RU" sz="40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Л</a:t>
            </a:r>
            <a:r>
              <a:rPr lang="ru-RU" altLang="ru-RU" sz="4000" kern="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Ь</a:t>
            </a:r>
            <a:r>
              <a:rPr lang="ru-RU" altLang="ru-RU" sz="4000" kern="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Т</a:t>
            </a:r>
            <a:r>
              <a:rPr lang="ru-RU" altLang="ru-RU" sz="4000" kern="0" dirty="0">
                <a:solidFill>
                  <a:srgbClr val="D67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М</a:t>
            </a:r>
            <a:r>
              <a:rPr lang="ru-RU" altLang="ru-RU" sz="40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И</a:t>
            </a:r>
            <a:r>
              <a:rPr lang="ru-RU" altLang="ru-RU" sz="4000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Н</a:t>
            </a:r>
            <a:r>
              <a:rPr lang="ru-RU" altLang="ru-RU" sz="40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</a:t>
            </a:r>
            <a:r>
              <a:rPr lang="ru-RU" altLang="ru-RU" sz="40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Т</a:t>
            </a:r>
            <a:r>
              <a:rPr lang="ru-RU" altLang="ru-RU" sz="4000" kern="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К</a:t>
            </a:r>
            <a:r>
              <a:rPr lang="ru-RU" altLang="ru-RU" sz="4000" kern="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И:</a:t>
            </a:r>
          </a:p>
          <a:p>
            <a:pPr eaLnBrk="1" hangingPunct="1">
              <a:defRPr/>
            </a:pPr>
            <a:r>
              <a:rPr lang="ru-RU" altLang="ru-RU" i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Schoolbook" pitchFamily="18" charset="0"/>
              </a:rPr>
              <a:t>Гимнастика для глаз</a:t>
            </a:r>
          </a:p>
          <a:p>
            <a:pPr eaLnBrk="1" hangingPunct="1">
              <a:defRPr/>
            </a:pPr>
            <a:endParaRPr lang="ru-RU" altLang="ru-RU" sz="3300" kern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4" name="Picture 6" descr="8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26" y="-963488"/>
            <a:ext cx="587375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8" descr="http://img0.liveinternet.ru/images/attach/c/3/83/444/83444206_preview_0_540ee_638db523_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129455">
            <a:off x="-633394" y="3954092"/>
            <a:ext cx="354347" cy="35434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://nov-designs.ru/uploads/posts/2012-09/1347788396_butterfly-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540552" y="1052736"/>
            <a:ext cx="1688769" cy="130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3806027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12 -0.02176 C 0.05486 -0.0206 0.05659 -0.01921 0.0585 -0.01852 C 0.06041 -0.01782 0.0625 -0.01782 0.06406 -0.0169 C 0.07048 -0.01319 0.07882 -0.00764 0.08489 -0.00301 C 0.0868 0.00324 0.0908 0.00347 0.09323 0.00926 C 0.09791 0.01921 0.10295 0.02778 0.1085 0.03681 C 0.10955 0.05116 0.11371 0.06157 0.11684 0.07546 C 0.11944 0.08611 0.11979 0.09861 0.12257 0.10949 C 0.12274 0.11042 0.12725 0.12176 0.12795 0.12315 C 0.12968 0.12662 0.13368 0.13241 0.13368 0.13287 C 0.13507 0.14074 0.13541 0.14306 0.14045 0.14931 C 0.14149 0.15255 0.14184 0.15579 0.14323 0.15856 C 0.14496 0.16157 0.14895 0.16782 0.14895 0.16806 C 0.15191 0.17824 0.15659 0.18681 0.16007 0.19699 C 0.16267 0.20556 0.1625 0.21435 0.16684 0.22199 C 0.16736 0.22361 0.16736 0.22523 0.16823 0.22662 C 0.16875 0.22778 0.17135 0.22986 0.17135 0.23009 " pathEditMode="relative" rAng="0" ptsTypes="ffffffffffffffffA">
                                      <p:cBhvr>
                                        <p:cTn id="6" dur="2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6 0.01065 L 0.94202 -0.16527 " pathEditMode="relative" rAng="0" ptsTypes="AA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29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81 -0.00092 C -0.03489 0.00718 -0.0092 0.01505 0.00226 0.025 C 0.01372 0.03611 0.01962 0.04931 0.025 0.06227 C 0.03108 0.07523 0.025 0.08658 0.01962 0.09861 C 0.01372 0.10949 0.00521 0.12153 -0.0151 0.13172 C -0.03194 0.14167 -0.06076 0.14977 -0.09201 0.15579 C -0.12083 0.16181 -0.15503 0.16574 -0.18923 0.16783 C -0.22343 0.16991 -0.25763 0.16991 -0.28941 0.16783 C -0.32361 0.16574 -0.35486 0.16088 -0.38055 0.15278 C -0.40642 0.14584 -0.42916 0.13681 -0.44062 0.12547 C -0.45503 0.11551 -0.46041 0.10162 -0.46041 0.09051 C -0.46336 0.0794 -0.46041 0.06621 -0.446 0.05533 C -0.43211 0.04537 -0.40642 0.03704 -0.37222 0.0331 C -0.3375 0.0301 -0.30329 0.03403 -0.28038 0.04097 C -0.26059 0.04838 -0.24618 0.05926 -0.24323 0.07222 C -0.24323 0.08565 -0.24618 0.09746 -0.26059 0.10764 C -0.275 0.1176 -0.27204 0.11945 -0.32899 0.13287 C -0.38055 0.14676 -0.43211 0.14283 -0.46336 0.14375 C -0.49461 0.14375 -0.52048 0.13982 -0.55173 0.13588 C -0.58645 0.13079 -0.61458 0.12153 -0.63489 0.11343 C -0.65486 0.10556 -0.66319 0.0956 -0.67465 0.0794 C -0.68298 0.0632 -0.68298 0.05533 -0.68298 0.04329 C -0.68298 0.03102 -0.68298 0.01898 -0.68298 0.00718 " pathEditMode="relative" rAng="0" ptsTypes="fffffffffffffffffffffff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3" y="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78171" y="692696"/>
            <a:ext cx="7887720" cy="120334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prstTxWarp prst="textArchUp">
              <a:avLst>
                <a:gd name="adj" fmla="val 10800000"/>
              </a:avLst>
            </a:prstTxWarp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 smtClean="0">
                <a:solidFill>
                  <a:schemeClr val="accent5">
                    <a:lumMod val="50000"/>
                  </a:schemeClr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  </a:t>
            </a:r>
            <a:r>
              <a:rPr lang="ru-RU" sz="4900" b="1" dirty="0" smtClean="0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</a:t>
            </a:r>
            <a:r>
              <a:rPr lang="ru-RU" sz="4900" b="1" dirty="0" smtClean="0">
                <a:solidFill>
                  <a:srgbClr val="D67F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о</a:t>
            </a:r>
            <a:r>
              <a:rPr lang="ru-RU" sz="4900" b="1" dirty="0" smtClean="0">
                <a:solidFill>
                  <a:srgbClr val="FFFF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я</a:t>
            </a:r>
            <a:r>
              <a:rPr lang="ru-RU" sz="4900" b="1" dirty="0" smtClean="0">
                <a:solidFill>
                  <a:srgbClr val="00B05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</a:t>
            </a:r>
            <a:r>
              <a:rPr lang="ru-RU" sz="4900" b="1" dirty="0" smtClean="0">
                <a:solidFill>
                  <a:srgbClr val="00B0F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н</a:t>
            </a:r>
            <a:r>
              <a:rPr lang="ru-RU" sz="49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и</a:t>
            </a:r>
            <a:r>
              <a:rPr lang="ru-RU" sz="49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т</a:t>
            </a:r>
            <a:r>
              <a:rPr lang="ru-RU" sz="4900" b="1" dirty="0" smtClean="0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е</a:t>
            </a:r>
            <a:r>
              <a:rPr lang="ru-RU" sz="4900" b="1" dirty="0" smtClean="0">
                <a:solidFill>
                  <a:srgbClr val="D67F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л</a:t>
            </a:r>
            <a:r>
              <a:rPr lang="ru-RU" sz="4900" b="1" dirty="0" smtClean="0">
                <a:solidFill>
                  <a:srgbClr val="FFFF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ь</a:t>
            </a:r>
            <a:r>
              <a:rPr lang="ru-RU" sz="4900" b="1" dirty="0" smtClean="0">
                <a:solidFill>
                  <a:srgbClr val="00B05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н</a:t>
            </a:r>
            <a:r>
              <a:rPr lang="ru-RU" sz="4900" b="1" dirty="0" smtClean="0">
                <a:solidFill>
                  <a:srgbClr val="00B0F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а</a:t>
            </a:r>
            <a:r>
              <a:rPr lang="ru-RU" sz="49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я</a:t>
            </a:r>
            <a:r>
              <a:rPr lang="ru-RU" sz="4900" b="1" dirty="0" smtClean="0">
                <a:solidFill>
                  <a:srgbClr val="D67F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ru-RU" sz="49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з</a:t>
            </a:r>
            <a:r>
              <a:rPr lang="ru-RU" sz="4900" b="1" dirty="0" smtClean="0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а</a:t>
            </a:r>
            <a:r>
              <a:rPr lang="ru-RU" sz="4900" b="1" dirty="0" smtClean="0">
                <a:solidFill>
                  <a:srgbClr val="D67F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</a:t>
            </a:r>
            <a:r>
              <a:rPr lang="ru-RU" sz="4900" b="1" dirty="0" smtClean="0">
                <a:solidFill>
                  <a:srgbClr val="FFFF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и</a:t>
            </a:r>
            <a:r>
              <a:rPr lang="ru-RU" sz="4900" b="1" dirty="0" smtClean="0">
                <a:solidFill>
                  <a:srgbClr val="00B05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</a:t>
            </a:r>
            <a:r>
              <a:rPr lang="ru-RU" sz="4900" b="1" dirty="0" smtClean="0">
                <a:solidFill>
                  <a:srgbClr val="00B0F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к</a:t>
            </a:r>
            <a:r>
              <a:rPr lang="ru-RU" sz="49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а</a:t>
            </a:r>
            <a:endParaRPr lang="ru-RU" sz="4900" b="1" dirty="0">
              <a:solidFill>
                <a:srgbClr val="0070C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78171" y="1808793"/>
            <a:ext cx="7887720" cy="44369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Blip>
                <a:blip r:embed="rId6"/>
              </a:buBlip>
            </a:pPr>
            <a:r>
              <a:rPr lang="ru-RU" sz="2800" dirty="0" smtClean="0">
                <a:latin typeface="Century Schoolbook" pitchFamily="18" charset="0"/>
              </a:rPr>
              <a:t>В </a:t>
            </a:r>
            <a:r>
              <a:rPr lang="ru-RU" sz="2800" dirty="0">
                <a:latin typeface="Century Schoolbook" pitchFamily="18" charset="0"/>
              </a:rPr>
              <a:t>данном интерактивном пособии </a:t>
            </a:r>
            <a:r>
              <a:rPr lang="ru-RU" sz="2800" dirty="0" smtClean="0">
                <a:latin typeface="Century Schoolbook" pitchFamily="18" charset="0"/>
              </a:rPr>
              <a:t>представлены варианты «физкультминуток для глаз».</a:t>
            </a:r>
          </a:p>
          <a:p>
            <a:pPr marL="0" indent="0" algn="ctr">
              <a:buNone/>
            </a:pPr>
            <a:endParaRPr lang="ru-RU" sz="2800" dirty="0" smtClean="0">
              <a:latin typeface="Century Schoolbook" pitchFamily="18" charset="0"/>
            </a:endParaRPr>
          </a:p>
          <a:p>
            <a:pPr algn="ctr">
              <a:buBlip>
                <a:blip r:embed="rId6"/>
              </a:buBlip>
            </a:pPr>
            <a:r>
              <a:rPr lang="ru-RU" sz="2800" dirty="0" smtClean="0">
                <a:latin typeface="Century Schoolbook" pitchFamily="18" charset="0"/>
              </a:rPr>
              <a:t>Комплект может быть использован </a:t>
            </a:r>
            <a:r>
              <a:rPr lang="ru-RU" sz="2800" dirty="0">
                <a:latin typeface="Century Schoolbook" pitchFamily="18" charset="0"/>
              </a:rPr>
              <a:t>учителями </a:t>
            </a:r>
            <a:r>
              <a:rPr lang="ru-RU" sz="2800" dirty="0" smtClean="0">
                <a:latin typeface="Century Schoolbook" pitchFamily="18" charset="0"/>
              </a:rPr>
              <a:t>на </a:t>
            </a:r>
            <a:r>
              <a:rPr lang="ru-RU" sz="2800" dirty="0">
                <a:latin typeface="Century Schoolbook" pitchFamily="18" charset="0"/>
              </a:rPr>
              <a:t>уроках, </a:t>
            </a:r>
            <a:r>
              <a:rPr lang="ru-RU" sz="2800" dirty="0" smtClean="0">
                <a:latin typeface="Century Schoolbook" pitchFamily="18" charset="0"/>
              </a:rPr>
              <a:t>а также </a:t>
            </a:r>
            <a:r>
              <a:rPr lang="ru-RU" sz="2800" dirty="0">
                <a:latin typeface="Century Schoolbook" pitchFamily="18" charset="0"/>
              </a:rPr>
              <a:t>при организации самостоятельной работы учащихся перед компьютером.</a:t>
            </a:r>
          </a:p>
        </p:txBody>
      </p:sp>
      <p:pic>
        <p:nvPicPr>
          <p:cNvPr id="9" name="Picture 16" descr="http://www.playcast.ru/uploads/2015/03/19/1271726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748536">
            <a:off x="-2278578" y="-124046"/>
            <a:ext cx="1830001" cy="169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6857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  <p:sndAc>
          <p:stSnd>
            <p:snd r:embed="rId8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"/>
                            </p:stCondLst>
                            <p:childTnLst>
                              <p:par>
                                <p:cTn id="1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L 0.1592 -4.07407E-6 C 0.23055 -4.07407E-6 0.3184 0.12037 0.3184 0.21829 L 0.3184 0.43658 " pathEditMode="relative" rAng="0" ptsTypes="FfFF">
                                      <p:cBhvr>
                                        <p:cTn id="1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0" y="2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 16"/>
          <p:cNvSpPr/>
          <p:nvPr/>
        </p:nvSpPr>
        <p:spPr>
          <a:xfrm>
            <a:off x="7092950" y="5826125"/>
            <a:ext cx="176213" cy="742950"/>
          </a:xfrm>
          <a:custGeom>
            <a:avLst/>
            <a:gdLst>
              <a:gd name="connsiteX0" fmla="*/ 0 w 180698"/>
              <a:gd name="connsiteY0" fmla="*/ 0 h 1503316"/>
              <a:gd name="connsiteX1" fmla="*/ 157655 w 180698"/>
              <a:gd name="connsiteY1" fmla="*/ 472965 h 1503316"/>
              <a:gd name="connsiteX2" fmla="*/ 178676 w 180698"/>
              <a:gd name="connsiteY2" fmla="*/ 1418896 h 1503316"/>
              <a:gd name="connsiteX3" fmla="*/ 178676 w 180698"/>
              <a:gd name="connsiteY3" fmla="*/ 1397875 h 150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698" h="1503316">
                <a:moveTo>
                  <a:pt x="0" y="0"/>
                </a:moveTo>
                <a:cubicBezTo>
                  <a:pt x="63938" y="118241"/>
                  <a:pt x="127876" y="236482"/>
                  <a:pt x="157655" y="472965"/>
                </a:cubicBezTo>
                <a:cubicBezTo>
                  <a:pt x="187434" y="709448"/>
                  <a:pt x="175173" y="1264744"/>
                  <a:pt x="178676" y="1418896"/>
                </a:cubicBezTo>
                <a:cubicBezTo>
                  <a:pt x="182179" y="1573048"/>
                  <a:pt x="180427" y="1485461"/>
                  <a:pt x="178676" y="1397875"/>
                </a:cubicBezTo>
              </a:path>
            </a:pathLst>
          </a:custGeom>
          <a:noFill/>
          <a:ln w="38100">
            <a:solidFill>
              <a:srgbClr val="5C8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Полилиния 12"/>
          <p:cNvSpPr/>
          <p:nvPr/>
        </p:nvSpPr>
        <p:spPr>
          <a:xfrm rot="12479884">
            <a:off x="7335838" y="5195888"/>
            <a:ext cx="469900" cy="1647825"/>
          </a:xfrm>
          <a:custGeom>
            <a:avLst/>
            <a:gdLst>
              <a:gd name="connsiteX0" fmla="*/ 0 w 180698"/>
              <a:gd name="connsiteY0" fmla="*/ 0 h 1503316"/>
              <a:gd name="connsiteX1" fmla="*/ 157655 w 180698"/>
              <a:gd name="connsiteY1" fmla="*/ 472965 h 1503316"/>
              <a:gd name="connsiteX2" fmla="*/ 178676 w 180698"/>
              <a:gd name="connsiteY2" fmla="*/ 1418896 h 1503316"/>
              <a:gd name="connsiteX3" fmla="*/ 178676 w 180698"/>
              <a:gd name="connsiteY3" fmla="*/ 1397875 h 150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698" h="1503316">
                <a:moveTo>
                  <a:pt x="0" y="0"/>
                </a:moveTo>
                <a:cubicBezTo>
                  <a:pt x="63938" y="118241"/>
                  <a:pt x="127876" y="236482"/>
                  <a:pt x="157655" y="472965"/>
                </a:cubicBezTo>
                <a:cubicBezTo>
                  <a:pt x="187434" y="709448"/>
                  <a:pt x="175173" y="1264744"/>
                  <a:pt x="178676" y="1418896"/>
                </a:cubicBezTo>
                <a:cubicBezTo>
                  <a:pt x="182179" y="1573048"/>
                  <a:pt x="180427" y="1485461"/>
                  <a:pt x="178676" y="1397875"/>
                </a:cubicBezTo>
              </a:path>
            </a:pathLst>
          </a:custGeom>
          <a:noFill/>
          <a:ln w="38100">
            <a:solidFill>
              <a:srgbClr val="5C8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347864" y="987472"/>
            <a:ext cx="2925520" cy="48514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ru-RU" sz="3600" b="1" dirty="0">
                <a:solidFill>
                  <a:srgbClr val="0070C0"/>
                </a:solidFill>
                <a:latin typeface="Century Schoolbook" pitchFamily="18" charset="0"/>
                <a:ea typeface="+mn-ea"/>
                <a:cs typeface="+mn-cs"/>
              </a:rPr>
              <a:t>Если весел </a:t>
            </a:r>
            <a:r>
              <a:rPr lang="ru-RU" sz="3600" b="1" dirty="0" smtClean="0">
                <a:solidFill>
                  <a:srgbClr val="0070C0"/>
                </a:solidFill>
                <a:latin typeface="Century Schoolbook" pitchFamily="18" charset="0"/>
                <a:ea typeface="+mn-ea"/>
                <a:cs typeface="+mn-cs"/>
              </a:rPr>
              <a:t>на </a:t>
            </a:r>
            <a:r>
              <a:rPr lang="ru-RU" sz="3600" b="1" dirty="0">
                <a:solidFill>
                  <a:srgbClr val="0070C0"/>
                </a:solidFill>
                <a:latin typeface="Century Schoolbook" pitchFamily="18" charset="0"/>
                <a:ea typeface="+mn-ea"/>
                <a:cs typeface="+mn-cs"/>
              </a:rPr>
              <a:t>работе, то </a:t>
            </a:r>
            <a:endParaRPr lang="ru-RU" sz="3600" b="1" dirty="0" smtClean="0">
              <a:solidFill>
                <a:srgbClr val="0070C0"/>
              </a:solidFill>
              <a:latin typeface="Century Schoolbook" pitchFamily="18" charset="0"/>
              <a:ea typeface="+mn-ea"/>
              <a:cs typeface="+mn-cs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ru-RU" sz="3600" b="1" dirty="0" smtClean="0">
                <a:solidFill>
                  <a:srgbClr val="0070C0"/>
                </a:solidFill>
                <a:latin typeface="Century Schoolbook" pitchFamily="18" charset="0"/>
                <a:ea typeface="+mn-ea"/>
                <a:cs typeface="+mn-cs"/>
              </a:rPr>
              <a:t>на </a:t>
            </a:r>
            <a:r>
              <a:rPr lang="ru-RU" sz="3600" b="1" dirty="0">
                <a:solidFill>
                  <a:srgbClr val="0070C0"/>
                </a:solidFill>
                <a:latin typeface="Century Schoolbook" pitchFamily="18" charset="0"/>
                <a:ea typeface="+mn-ea"/>
                <a:cs typeface="+mn-cs"/>
              </a:rPr>
              <a:t>отдыхе </a:t>
            </a:r>
            <a:r>
              <a:rPr lang="ru-RU" sz="3600" b="1" dirty="0" smtClean="0">
                <a:solidFill>
                  <a:srgbClr val="0070C0"/>
                </a:solidFill>
                <a:latin typeface="Century Schoolbook" pitchFamily="18" charset="0"/>
                <a:ea typeface="+mn-ea"/>
                <a:cs typeface="+mn-cs"/>
              </a:rPr>
              <a:t>игрив</a:t>
            </a:r>
            <a:r>
              <a:rPr lang="ru-RU" altLang="ru-RU" sz="3600" b="1" dirty="0" smtClean="0">
                <a:solidFill>
                  <a:srgbClr val="0070C0"/>
                </a:solidFill>
                <a:latin typeface="Century Schoolbook" pitchFamily="18" charset="0"/>
                <a:ea typeface="+mn-ea"/>
                <a:cs typeface="+mn-cs"/>
              </a:rPr>
              <a:t>!</a:t>
            </a:r>
            <a:endParaRPr lang="ru-RU" altLang="ru-RU" sz="3600" b="1" dirty="0">
              <a:solidFill>
                <a:srgbClr val="0070C0"/>
              </a:solidFill>
              <a:latin typeface="Century Schoolbook" pitchFamily="18" charset="0"/>
              <a:ea typeface="+mn-ea"/>
              <a:cs typeface="+mn-cs"/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762000" y="178464"/>
            <a:ext cx="2212127" cy="1497936"/>
          </a:xfrm>
          <a:prstGeom prst="cloud">
            <a:avLst/>
          </a:prstGeom>
          <a:solidFill>
            <a:srgbClr val="6DC0FF">
              <a:alpha val="60784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n>
                <a:solidFill>
                  <a:srgbClr val="5C8E26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5" name="Солнце 4"/>
          <p:cNvSpPr/>
          <p:nvPr/>
        </p:nvSpPr>
        <p:spPr>
          <a:xfrm rot="21149896">
            <a:off x="662039" y="4381692"/>
            <a:ext cx="1400917" cy="1371600"/>
          </a:xfrm>
          <a:prstGeom prst="su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n>
                <a:solidFill>
                  <a:srgbClr val="5C8E26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1576388" y="5445125"/>
            <a:ext cx="352425" cy="1412875"/>
          </a:xfrm>
          <a:custGeom>
            <a:avLst/>
            <a:gdLst>
              <a:gd name="connsiteX0" fmla="*/ 0 w 180698"/>
              <a:gd name="connsiteY0" fmla="*/ 0 h 1503316"/>
              <a:gd name="connsiteX1" fmla="*/ 157655 w 180698"/>
              <a:gd name="connsiteY1" fmla="*/ 472965 h 1503316"/>
              <a:gd name="connsiteX2" fmla="*/ 178676 w 180698"/>
              <a:gd name="connsiteY2" fmla="*/ 1418896 h 1503316"/>
              <a:gd name="connsiteX3" fmla="*/ 178676 w 180698"/>
              <a:gd name="connsiteY3" fmla="*/ 1397875 h 150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698" h="1503316">
                <a:moveTo>
                  <a:pt x="0" y="0"/>
                </a:moveTo>
                <a:cubicBezTo>
                  <a:pt x="63938" y="118241"/>
                  <a:pt x="127876" y="236482"/>
                  <a:pt x="157655" y="472965"/>
                </a:cubicBezTo>
                <a:cubicBezTo>
                  <a:pt x="187434" y="709448"/>
                  <a:pt x="175173" y="1264744"/>
                  <a:pt x="178676" y="1418896"/>
                </a:cubicBezTo>
                <a:cubicBezTo>
                  <a:pt x="182179" y="1573048"/>
                  <a:pt x="180427" y="1485461"/>
                  <a:pt x="178676" y="1397875"/>
                </a:cubicBezTo>
              </a:path>
            </a:pathLst>
          </a:custGeom>
          <a:noFill/>
          <a:ln w="38100">
            <a:solidFill>
              <a:srgbClr val="5C8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Блок-схема: решение 8"/>
          <p:cNvSpPr/>
          <p:nvPr/>
        </p:nvSpPr>
        <p:spPr>
          <a:xfrm rot="17347402" flipV="1">
            <a:off x="1584352" y="6208090"/>
            <a:ext cx="1061321" cy="276796"/>
          </a:xfrm>
          <a:prstGeom prst="flowChartDecision">
            <a:avLst/>
          </a:prstGeom>
          <a:solidFill>
            <a:srgbClr val="5C8E2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Солнце 11"/>
          <p:cNvSpPr/>
          <p:nvPr/>
        </p:nvSpPr>
        <p:spPr>
          <a:xfrm rot="226910">
            <a:off x="7239000" y="4110311"/>
            <a:ext cx="1400917" cy="1371600"/>
          </a:xfrm>
          <a:prstGeom prst="su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n>
                <a:solidFill>
                  <a:srgbClr val="5C8E26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4" name="Блок-схема: решение 13"/>
          <p:cNvSpPr/>
          <p:nvPr/>
        </p:nvSpPr>
        <p:spPr>
          <a:xfrm rot="17347402" flipV="1">
            <a:off x="7012946" y="6161610"/>
            <a:ext cx="1061321" cy="276796"/>
          </a:xfrm>
          <a:prstGeom prst="flowChartDecision">
            <a:avLst/>
          </a:prstGeom>
          <a:solidFill>
            <a:srgbClr val="5C8E2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5" name="Блок-схема: решение 14"/>
          <p:cNvSpPr/>
          <p:nvPr/>
        </p:nvSpPr>
        <p:spPr>
          <a:xfrm rot="3787551" flipV="1">
            <a:off x="6491987" y="6134096"/>
            <a:ext cx="1061321" cy="276796"/>
          </a:xfrm>
          <a:prstGeom prst="flowChartDecision">
            <a:avLst/>
          </a:prstGeom>
          <a:solidFill>
            <a:srgbClr val="5C8E2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6" name="Солнце 15"/>
          <p:cNvSpPr/>
          <p:nvPr/>
        </p:nvSpPr>
        <p:spPr>
          <a:xfrm rot="877008">
            <a:off x="6552672" y="5256909"/>
            <a:ext cx="695137" cy="766313"/>
          </a:xfrm>
          <a:prstGeom prst="su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n>
                <a:solidFill>
                  <a:srgbClr val="5C8E26"/>
                </a:solidFill>
              </a:ln>
              <a:solidFill>
                <a:srgbClr val="FFFFFF"/>
              </a:solidFill>
            </a:endParaRPr>
          </a:p>
        </p:txBody>
      </p:sp>
      <p:pic>
        <p:nvPicPr>
          <p:cNvPr id="2" name="Picture 10" descr="Бабочка1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947188">
            <a:off x="1076930" y="4275991"/>
            <a:ext cx="10715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http://nov-designs.ru/uploads/posts/2012-09/1347788396_butterfly-7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687926">
            <a:off x="61196" y="4705164"/>
            <a:ext cx="1688769" cy="130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лнце 2"/>
          <p:cNvSpPr/>
          <p:nvPr/>
        </p:nvSpPr>
        <p:spPr>
          <a:xfrm>
            <a:off x="198448" y="609600"/>
            <a:ext cx="1414264" cy="137728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46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94444E-6 1.50821E-6 C 0.00885 -0.01851 0.02552 -0.02475 0.03889 -0.03539 C 0.06962 -0.05945 0.09983 -0.08004 0.13212 -0.0997 C 0.16458 -0.11936 0.14809 -0.11381 0.17014 -0.11959 C 0.18055 -0.12885 0.19028 -0.13162 0.20104 -0.13949 C 0.21354 -0.14851 0.22517 -0.15984 0.23785 -0.16863 C 0.24201 -0.17141 0.24618 -0.17395 0.25052 -0.17627 C 0.25399 -0.17812 0.25764 -0.17881 0.26094 -0.18089 C 0.28316 -0.1957 0.29965 -0.2105 0.32413 -0.22068 C 0.34531 -0.23988 0.32239 -0.22045 0.34826 -0.23757 C 0.36111 -0.24613 0.37222 -0.25792 0.38507 -0.26648 C 0.38924 -0.26926 0.39375 -0.27111 0.39774 -0.27435 C 0.4158 -0.28961 0.4316 -0.30928 0.44948 -0.32477 C 0.4618 -0.33542 0.47483 -0.3449 0.48733 -0.35531 C 0.49878 -0.36479 0.50885 -0.37775 0.51944 -0.38908 C 0.52743 -0.39764 0.53646 -0.40412 0.54479 -0.41198 C 0.55087 -0.41753 0.55781 -0.42424 0.56441 -0.42887 C 0.56649 -0.43026 0.57118 -0.43211 0.57118 -0.43211 C 0.58264 -0.44622 0.59618 -0.45316 0.6092 -0.46426 C 0.62066 -0.47398 0.63194 -0.48762 0.64479 -0.49318 C 0.6467 -0.49572 0.64844 -0.4985 0.65052 -0.50081 C 0.6526 -0.50312 0.65538 -0.50451 0.65746 -0.50706 C 0.66111 -0.51122 0.66215 -0.5214 0.66441 -0.52695 C 0.68993 -0.4136 0.66614 -0.29008 0.66667 -0.17164 C 0.66719 -0.06223 0.66858 0.02406 0.67014 0.13625 C 0.66927 0.18737 0.66979 0.23849 0.66771 0.28938 C 0.66753 0.29239 0.66545 0.28429 0.66441 0.28175 C 0.66146 0.27481 0.65764 0.26926 0.65399 0.26324 C 0.64358 0.24613 0.63281 0.23225 0.61944 0.21883 C 0.5967 0.19616 0.57413 0.17048 0.55278 0.14527 C 0.5375 0.12723 0.51979 0.1145 0.50573 0.09484 C 0.50052 0.08744 0.49549 0.07957 0.48958 0.07333 C 0.48229 0.06569 0.4743 0.05922 0.46771 0.05043 C 0.45347 0.03123 0.43889 0.01388 0.42413 -0.00463 C 0.42083 -0.00879 0.41614 -0.00995 0.41267 -0.01388 C 0.40868 -0.01827 0.40608 -0.02452 0.40226 -0.02915 C 0.39913 -0.03285 0.39514 -0.03493 0.39201 -0.0384 C 0.37621 -0.05621 0.36458 -0.07055 0.34705 -0.08744 C 0.32743 -0.10641 0.31198 -0.13324 0.29201 -0.15175 C 0.28767 -0.15568 0.28246 -0.15707 0.27812 -0.161 C 0.27326 -0.16539 0.26996 -0.17164 0.26545 -0.17627 C 0.26076 -0.18089 0.25521 -0.1839 0.25052 -0.18853 C 0.22621 -0.21235 0.20347 -0.23942 0.17934 -0.26347 C 0.16823 -0.27458 0.16007 -0.29077 0.14826 -0.30025 C 0.12969 -0.31529 0.11354 -0.33611 0.09653 -0.35392 C 0.08628 -0.36479 0.09323 -0.36155 0.08281 -0.37081 C 0.06111 -0.39001 0.04028 -0.40874 0.0184 -0.42748 C 0.00278 -0.4409 -0.01146 -0.45524 -0.02639 -0.47028 C -0.02951 -0.47328 -0.03247 -0.47652 -0.03559 -0.47953 C -0.03958 -0.48346 -0.04826 -0.49017 -0.04826 -0.49017 C -0.05868 -0.50706 -0.04653 -0.49017 -0.05972 -0.50081 C -0.06163 -0.50243 -0.06267 -0.50521 -0.06441 -0.50706 C -0.06649 -0.50937 -0.0691 -0.51076 -0.07136 -0.51307 C -0.07865 -0.5207 -0.08559 -0.5288 -0.09306 -0.5362 C -0.10052 -0.5436 -0.10938 -0.54823 -0.11719 -0.55448 C -0.12813 -0.56327 -0.13559 -0.57136 -0.14826 -0.57599 C -0.15243 -0.58154 -0.15538 -0.58223 -0.16094 -0.58524 C -0.16962 -0.58131 -0.16372 -0.57136 -0.16094 -0.56373 C -0.15955 -0.55216 -0.15712 -0.54152 -0.15521 -0.52996 C -0.15434 -0.51816 -0.15451 -0.5096 -0.15052 -0.49942 C -0.14965 -0.48254 -0.14844 -0.46657 -0.14479 -0.45038 C -0.14045 -0.4062 -0.13924 -0.36086 -0.13333 -0.31714 C -0.1349 -0.15267 -0.12795 -0.09808 -0.15295 0.03053 C -0.15504 0.05876 -0.16215 0.08674 -0.16667 0.11473 C -0.17136 0.14388 -0.17257 0.17673 -0.18281 0.20356 C -0.18403 0.21212 -0.18524 0.21975 -0.18733 0.22808 C -0.18889 0.24543 -0.19028 0.26301 -0.19306 0.28013 C -0.19271 0.2836 -0.19462 0.28961 -0.19201 0.29077 C -0.18872 0.29216 -0.18594 0.28684 -0.18281 0.28476 C -0.18004 0.28291 -0.17674 0.28267 -0.17361 0.28175 C -0.15677 0.27041 -0.13594 0.27134 -0.11719 0.26949 C 0.05364 0.21189 0.23524 0.26278 0.41146 0.26324 C 0.42569 0.26718 0.44062 0.26694 0.45521 0.26787 C 0.47153 0.27874 0.5059 0.27296 0.52535 0.27411 C 0.55278 0.27944 0.54062 0.27758 0.56198 0.28013 C 0.60486 0.29216 0.6493 0.29933 0.69305 0.30303 C 0.69392 0.30326 0.70573 0.30743 0.70694 0.30164 C 0.70746 0.29933 0.70382 0.29933 0.70226 0.29863 C 0.70035 0.29771 0.69844 0.29748 0.69653 0.29702 C 0.6934 0.29493 0.69045 0.29239 0.68733 0.29077 C 0.68368 0.28892 0.67951 0.28846 0.67587 0.28637 C 0.66545 0.28013 0.65851 0.27157 0.64705 0.26787 C 0.62257 0.2452 0.59635 0.22693 0.57118 0.20518 C 0.56215 0.19732 0.55434 0.18691 0.54601 0.17765 C 0.52674 0.1566 0.50399 0.14041 0.48385 0.12098 C 0.47847 0.11589 0.47292 0.1108 0.46771 0.10548 C 0.46302 0.10062 0.45885 0.09484 0.45399 0.09021 C 0.42587 0.06292 0.39705 0.03539 0.36771 0.01064 C 0.35781 0.00231 0.35104 -0.01134 0.34132 -0.02013 C 0.29253 -0.06477 0.35885 -0.0037 0.31267 -0.04765 C 0.25139 -0.10618 0.19097 -0.16632 0.13108 -0.22669 C 0.11944 -0.23849 0.1066 -0.24728 0.09427 -0.25746 C 0.08073 -0.2688 0.0684 -0.28383 0.05521 -0.29563 C 0.03559 -0.31298 0.01632 -0.33079 -0.00347 -0.34768 C -0.01563 -0.35785 -0.02587 -0.37127 -0.03681 -0.38307 C -0.04705 -0.39417 -0.05972 -0.39833 -0.07014 -0.40898 C -0.07622 -0.41522 -0.08108 -0.42332 -0.08733 -0.42887 C -0.09722 -0.43743 -0.10781 -0.44437 -0.11719 -0.45339 C -0.12465 -0.46056 -0.1316 -0.46935 -0.13906 -0.47652 C -0.14688 -0.48392 -0.1533 -0.48739 -0.15972 -0.49641 C -0.16129 -0.50243 -0.16129 -0.50405 -0.16667 -0.50867 C -0.16892 -0.51076 -0.17361 -0.51469 -0.17361 -0.51469 C -0.17813 -0.52371 -0.18038 -0.52093 -0.18629 -0.53296 C -0.18698 -0.53458 -0.18958 -0.5362 -0.18854 -0.53759 C -0.18733 -0.53921 -0.18542 -0.53666 -0.18386 -0.5362 C -0.18125 -0.53528 -0.17847 -0.53435 -0.17587 -0.53296 C -0.16372 -0.52649 -0.15955 -0.52255 -0.14601 -0.52093 C -0.12361 -0.5133 -0.13698 -0.51677 -0.10573 -0.51307 C -0.08958 -0.51099 -0.07361 -0.50636 -0.05747 -0.50405 C -0.03611 -0.50104 -0.00868 -0.5015 0.01024 -0.50081 C 0.06389 -0.48392 0.45347 -0.49318 0.45868 -0.49318 C 0.52569 -0.49109 0.59271 -0.4904 0.65972 -0.48716 C 0.6625 -0.48693 0.65434 -0.48531 0.65174 -0.48415 C 0.64392 -0.48092 0.64496 -0.48138 0.63785 -0.4749 C 0.62483 -0.46287 0.61024 -0.45362 0.59653 -0.44275 C 0.56128 -0.41499 0.52448 -0.38631 0.48733 -0.36317 C 0.47118 -0.353 0.45417 -0.34629 0.43785 -0.33703 C 0.40781 -0.32015 0.37917 -0.29817 0.34948 -0.28036 C 0.32674 -0.26671 0.30156 -0.25746 0.27934 -0.24219 C 0.2533 -0.22438 0.22795 -0.20426 0.20226 -0.18552 C 0.18576 -0.17349 0.16632 -0.16632 0.14948 -0.15475 C 0.12187 -0.13579 0.09462 -0.11358 0.06771 -0.09207 C 0.04861 -0.0768 0.02882 -0.05783 0.00694 -0.05066 C 0.00469 -0.04812 0.00208 -0.0458 1.94444E-6 -0.04303 C -0.00174 -0.04071 -0.00278 -0.03747 -0.00469 -0.03539 C -0.00972 -0.02961 -0.01667 -0.02568 -0.02188 -0.02013 C -0.03004 -0.01134 -0.03872 0.00092 -0.04601 0.01064 C -0.05122 0.01758 -0.04931 0.01295 -0.05399 0.01827 C -0.0625 0.02776 -0.07101 0.0377 -0.07934 0.04742 C -0.08576 0.05505 -0.0941 0.06084 -0.10122 0.06731 C -0.10399 0.06986 -0.10677 0.07217 -0.1092 0.07495 C -0.11163 0.07772 -0.11354 0.08166 -0.11615 0.0842 C -0.13125 0.09947 -0.12535 0.08883 -0.13681 0.10409 C -0.14636 0.11682 -0.15608 0.12954 -0.16563 0.14226 C -0.16788 0.14527 -0.17066 0.14781 -0.1724 0.15151 C -0.17361 0.15406 -0.17448 0.15684 -0.17587 0.15915 C -0.18142 0.16771 -0.18976 0.17511 -0.19549 0.18367 C -0.20851 0.2031 -0.19566 0.18552 -0.20122 0.19755 C -0.20399 0.20356 -0.20677 0.20634 -0.21042 0.2112 C -0.21441 0.22207 -0.22031 0.23178 -0.22535 0.24196 C -0.21806 0.24497 -0.21389 0.23618 -0.20695 0.2341 C -0.19462 0.23063 -0.18142 0.22993 -0.16892 0.22808 C -0.15226 0.22253 -0.13559 0.21952 -0.1184 0.21744 C -0.0349 0.2179 0.04861 0.21698 0.13212 0.21883 C 0.15712 0.21929 0.18507 0.23016 0.21024 0.23271 C 0.2658 0.24589 0.34896 0.23826 0.39878 0.23872 C 0.44549 0.2415 0.49219 0.24335 0.53906 0.24497 C 0.56337 0.25075 0.58819 0.24913 0.61267 0.25098 C 0.62847 0.26162 0.64566 0.26671 0.66319 0.27088 C 0.66805 0.27527 0.6651 0.27342 0.67014 0.2755 C 0.67239 0.27643 0.67691 0.27851 0.67691 0.27851 C 0.67483 0.26648 0.66805 0.26301 0.66094 0.25723 C 0.64653 0.24543 0.63403 0.23248 0.6184 0.22346 C 0.5901 0.20703 0.56614 0.18089 0.54028 0.15915 C 0.51736 0.13972 0.49149 0.12584 0.46892 0.10548 C 0.42222 0.06361 0.37743 0.01712 0.33333 -0.02915 C 0.31927 -0.04395 0.31111 -0.06223 0.29653 -0.0768 C 0.28924 -0.08397 0.28108 -0.08998 0.27361 -0.09669 C 0.26285 -0.10595 0.25451 -0.11913 0.24479 -0.13023 C 0.2316 -0.14527 0.21771 -0.15846 0.20347 -0.17164 C 0.19028 -0.1839 0.17917 -0.19963 0.16667 -0.21305 C 0.16319 -0.21675 0.15885 -0.2186 0.15521 -0.22207 C 0.13733 -0.23895 0.11892 -0.25561 0.10104 -0.27273 C 0.08993 -0.28337 0.08038 -0.29771 0.07014 -0.30951 C 0.06684 -0.31344 0.06337 -0.31691 0.05972 -0.32015 C 0.05608 -0.32362 0.05174 -0.32547 0.04826 -0.3294 C 0.02274 -0.35832 -0.00191 -0.38931 -0.02882 -0.41522 C -0.04531 -0.43118 -0.05833 -0.45316 -0.07587 -0.46727 C -0.07743 -0.46981 -0.07865 -0.47282 -0.08056 -0.4749 C -0.08264 -0.47722 -0.08733 -0.48092 -0.08733 -0.48092 C -0.09254 -0.49086 -0.09948 -0.50359 -0.10695 -0.51006 C -0.10573 -0.49572 -0.10417 -0.48138 -0.10226 -0.46727 C -0.1 -0.42794 -0.09879 -0.38862 -0.09774 -0.34929 C -0.09549 -0.27111 -0.10642 -0.29355 -0.09306 -0.2681 C -0.08976 -0.24451 -0.09063 -0.22207 -0.08976 -0.19778 C -0.08941 -0.18598 -0.08958 -0.17789 -0.08507 -0.16863 C -0.0842 -0.15105 -0.08368 -0.14712 -0.08056 -0.13324 C -0.07951 -0.12306 -0.07882 -0.10942 -0.07708 -0.0997 C -0.07674 -0.09785 -0.07535 -0.09669 -0.07465 -0.09507 C -0.07101 -0.08559 -0.06927 -0.0761 -0.06441 -0.06755 C -0.06354 -0.0502 -0.06302 -0.03771 -0.05972 -0.02151 C -0.05816 -0.01365 -0.0592 -0.01041 -0.05521 -0.00463 C -0.05399 0.00347 -0.05295 0.00833 -0.05295 0.01665 " pathEditMode="relative" ptsTypes="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17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25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90608E-6 C 0.00139 -0.00925 0.00348 -0.01503 0.01042 -0.01827 C 0.02205 -0.03377 0.00729 -0.0155 0.01719 -0.02429 C 0.01858 -0.02544 0.01945 -0.02752 0.02066 -0.02891 C 0.02414 -0.03285 0.02795 -0.03354 0.03229 -0.03516 C 0.04236 -0.04557 0.05348 -0.04834 0.06563 -0.05343 C 0.08351 -0.06084 0.10104 -0.06893 0.11962 -0.07333 C 0.12917 -0.07865 0.14028 -0.07934 0.15052 -0.08096 C 0.15712 -0.08721 0.16094 -0.08605 0.17014 -0.08721 C 0.18577 -0.0916 0.19827 -0.09368 0.21493 -0.09484 C 0.25174 -0.1034 0.28455 -0.10317 0.32309 -0.10409 C 0.39549 -0.11288 0.46875 -0.10363 0.5415 -0.10108 C 0.55886 -0.09831 0.5757 -0.09368 0.59306 -0.09183 C 0.60434 -0.0879 0.61198 -0.08443 0.62414 -0.08258 C 0.63316 -0.07656 0.64306 -0.06939 0.65295 -0.06569 C 0.67414 -0.05783 0.6967 -0.05875 0.71841 -0.05505 C 0.73091 -0.04973 0.73229 -0.04742 0.74723 -0.0458 C 0.76459 -0.03655 0.73768 -0.05019 0.76198 -0.04117 C 0.76615 -0.03978 0.76962 -0.03655 0.77361 -0.03516 C 0.7382 -0.03423 0.70695 -0.03123 0.6724 -0.02891 C 0.66528 -0.02406 0.65729 -0.02452 0.64948 -0.0229 C 0.64688 -0.02128 0.64427 -0.01943 0.6415 -0.01827 C 0.63924 -0.01735 0.63681 -0.01758 0.63455 -0.01665 C 0.61164 -0.00647 0.62969 -0.01018 0.61042 -0.00763 C 0.5941 -0.00046 0.57761 0.00879 0.56216 0.01851 C 0.54775 0.02753 0.5316 0.03401 0.51841 0.04604 C 0.51216 0.05182 0.50521 0.05598 0.49879 0.0613 C 0.49792 0.06223 0.49723 0.06362 0.49653 0.06454 C 0.4941 0.06709 0.49236 0.07009 0.48959 0.07217 C 0.48768 0.07379 0.48473 0.07379 0.48282 0.07518 C 0.47257 0.08212 0.46893 0.08721 0.45851 0.09207 C 0.4441 0.11127 0.42344 0.12214 0.40556 0.13486 C 0.39236 0.14435 0.37986 0.15915 0.36563 0.1654 C 0.34115 0.19107 0.31198 0.20542 0.28507 0.22531 C 0.2717 0.23502 0.25816 0.25075 0.24375 0.25746 C 0.23785 0.26348 0.23403 0.26486 0.22761 0.26972 C 0.22188 0.27412 0.21754 0.27921 0.21146 0.28198 C 0.20608 0.28753 0.20035 0.2917 0.19427 0.29563 C 0.19028 0.30095 0.18577 0.3028 0.1816 0.30789 C 0.17118 0.32038 0.16164 0.33495 0.15052 0.34629 C 0.14514 0.35184 0.1349 0.36109 0.13091 0.36757 C 0.12813 0.37243 0.1257 0.37798 0.12309 0.38307 C 0.12188 0.38538 0.11441 0.39302 0.11389 0.39371 C 0.10573 0.40366 0.09757 0.41545 0.08976 0.42586 C 0.08351 0.43419 0.08056 0.44044 0.0724 0.44576 C 0.06927 0.452 0.06476 0.45455 0.06094 0.45964 C 0.05486 0.46796 0.04861 0.47606 0.04254 0.48416 C 0.03802 0.4904 0.03334 0.49642 0.02882 0.50243 C 0.02032 0.51353 0.01511 0.52765 0.00573 0.53759 C 0.00191 0.54592 -0.00208 0.55309 -0.00798 0.5591 C -0.00989 0.56604 -0.01198 0.56905 -0.01614 0.57437 C -0.01996 0.58524 -0.01718 0.579 -0.02639 0.59126 C -0.03159 0.5982 -0.03194 0.60629 -0.0368 0.61277 C -0.03854 0.62249 -0.04496 0.63914 -0.05173 0.64492 C -0.05312 0.65302 -0.05156 0.64909 -0.05521 0.65395 C -0.05555 0.65441 -0.06632 0.6669 -0.05746 0.66019 C -0.05503 0.65834 -0.05295 0.6558 -0.05052 0.65395 C -0.04948 0.65325 -0.04826 0.65302 -0.04705 0.65256 C -0.0375 0.64215 -0.02274 0.63058 -0.01146 0.62341 C -0.00382 0.61323 -0.01284 0.62364 -0.00225 0.6174 C -0.00121 0.6167 -0.00086 0.61485 -4.72222E-6 0.61416 C 0.00104 0.61323 0.00226 0.61323 0.00348 0.61277 C 0.00868 0.60791 0.01372 0.60629 0.01962 0.60352 C 0.02535 0.59774 0.03108 0.59635 0.03802 0.59427 C 0.04219 0.59149 0.04636 0.59056 0.05052 0.58825 C 0.06042 0.5827 0.06875 0.57645 0.07934 0.57437 C 0.10139 0.56489 0.12552 0.5591 0.14827 0.55448 C 0.27101 0.5561 0.33056 0.55517 0.42639 0.56211 C 0.45035 0.56882 0.47795 0.56882 0.50209 0.56975 C 0.50764 0.57021 0.51302 0.56998 0.51841 0.57136 C 0.52084 0.57206 0.52292 0.57483 0.52518 0.57599 C 0.52952 0.57784 0.53455 0.579 0.53889 0.58062 C 0.55382 0.58594 0.56893 0.5908 0.58386 0.59588 C 0.59618 0.60005 0.6099 0.59982 0.62188 0.60514 C 0.63386 0.61046 0.64514 0.61717 0.65747 0.61879 C 0.6632 0.6204 0.66789 0.62526 0.67361 0.62642 C 0.68959 0.62989 0.69462 0.63058 0.70816 0.63266 C 0.71528 0.63937 0.72414 0.63567 0.73229 0.63868 C 0.73785 0.64076 0.74271 0.64539 0.74809 0.64793 C 0.75851 0.65256 0.7691 0.65533 0.77917 0.66019 C 0.77743 0.65279 0.77813 0.65163 0.7724 0.64793 C 0.76632 0.63984 0.75886 0.6329 0.75052 0.62966 C 0.74497 0.61855 0.72882 0.61092 0.71962 0.60653 C 0.71216 0.59935 0.70452 0.59588 0.69653 0.59126 C 0.68143 0.58293 0.66771 0.57067 0.65157 0.56512 C 0.64948 0.56304 0.64723 0.56072 0.64479 0.5591 C 0.64219 0.55749 0.63924 0.55795 0.63681 0.5561 C 0.62309 0.54592 0.64045 0.55217 0.62761 0.54846 C 0.61875 0.54314 0.61268 0.53921 0.60348 0.5362 C 0.5915 0.52765 0.57865 0.5214 0.56667 0.51307 C 0.55018 0.50174 0.53577 0.48439 0.51841 0.47629 C 0.51146 0.46981 0.50434 0.46473 0.49757 0.45802 C 0.49132 0.45177 0.47379 0.43558 0.46893 0.42748 C 0.46667 0.42378 0.46459 0.41985 0.46216 0.41661 C 0.44202 0.3914 0.41927 0.36919 0.39896 0.34467 C 0.38525 0.32848 0.37483 0.3028 0.35973 0.291 C 0.35382 0.28106 0.34653 0.27157 0.33907 0.26348 C 0.33177 0.24381 0.32257 0.23803 0.3092 0.22531 C 0.30452 0.22091 0.30104 0.21444 0.29653 0.20981 C 0.29167 0.20495 0.28664 0.20079 0.2816 0.19616 C 0.27865 0.19362 0.27743 0.18853 0.27483 0.18552 C 0.27309 0.18344 0.27084 0.18275 0.26893 0.1809 C 0.2665 0.17858 0.26424 0.17604 0.26216 0.17326 C 0.26111 0.17187 0.26077 0.16979 0.25973 0.16864 C 0.23976 0.14573 0.21754 0.12538 0.19549 0.10734 C 0.18629 0.09993 0.17882 0.08952 0.16875 0.08443 C 0.16233 0.0768 0.15434 0.06986 0.14601 0.06593 C 0.13681 0.05644 0.14688 0.0657 0.13438 0.0583 C 0.12622 0.05321 0.12049 0.0458 0.11146 0.04303 C 0.10556 0.0391 0.10348 0.03678 0.09653 0.03539 C 0.08802 0.02753 0.07813 0.02267 0.06789 0.02013 C 0.0625 0.01504 0.05556 0.01411 0.04948 0.01087 C 0.03872 0.00509 0.02639 0.00232 0.01493 -1.90608E-6 C -0.00069 -0.003 -4.72222E-6 -0.00971 -4.72222E-6 -1.90608E-6 Z " pathEditMode="relative" ptsTypes="ffffffffffffffffffffffffffffffffffffffffffffffffffffffffffffffffffffffffffffffffffffffffffffffffffffffffffffffffff">
                                      <p:cBhvr>
                                        <p:cTn id="20" dur="1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250"/>
                            </p:stCondLst>
                            <p:childTnLst>
                              <p:par>
                                <p:cTn id="22" presetID="6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37173E-6 C 0.00538 0.05297 0.01823 0.127 0.06562 0.12607 C 0.13402 0.12607 0.13906 -0.1219 0.22066 -0.12306 C 0.29409 -0.12306 0.25486 0.09392 0.32569 0.09299 C 0.39948 0.09299 0.35989 -0.06407 0.43871 -0.06407 C 0.50955 -0.06407 0.47031 0.0421 0.53316 0.0421 C 0.59392 0.0421 0.56232 -0.03909 0.61753 -0.03909 C 0.64913 -0.03909 0.65139 -0.01689 0.65416 -1.37173E-6 " pathEditMode="relative" rAng="0" ptsTypes="ffffffff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08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250"/>
                            </p:stCondLst>
                            <p:childTnLst>
                              <p:par>
                                <p:cTn id="25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 -0.0787 C 0.0243 0.03866 0.10746 0.12986 0.2092 0.12986 C 0.31406 0.12986 0.39774 0.03866 0.39774 -0.0787 C 0.39774 -0.19629 0.4809 -0.28727 0.58594 -0.28727 C 0.6875 -0.28727 0.77118 -0.19629 0.77118 -0.0787 " pathEditMode="relative" rAng="0" ptsTypes="fffff">
                                      <p:cBhvr>
                                        <p:cTn id="26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ildiko.bloglap.hu/kepek/201212/84672279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67996">
            <a:off x="1379027" y="3859017"/>
            <a:ext cx="2165512" cy="319182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s9.postimg.org/plax160qn/2199446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02401"/>
            <a:ext cx="2627784" cy="3655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playcast.ru/uploads/2015/03/19/1271726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236653">
            <a:off x="1655244" y="3725416"/>
            <a:ext cx="2362138" cy="21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Нарисованный подсолнух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299620">
            <a:off x="5928400" y="3613872"/>
            <a:ext cx="2938130" cy="327363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s42.radikal.ru/i096/1303/5e/eb07ca4f5d4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2316">
            <a:off x="719367" y="3265095"/>
            <a:ext cx="1712084" cy="11898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8" descr="http://img0.liveinternet.ru/images/attach/c/3/83/444/83444206_preview_0_540ee_638db523_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442572">
            <a:off x="-626735" y="-354347"/>
            <a:ext cx="708694" cy="70869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8" descr="http://img0.liveinternet.ru/images/attach/c/3/83/444/83444206_preview_0_540ee_638db523_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912641">
            <a:off x="1062467" y="-813752"/>
            <a:ext cx="708694" cy="70869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Нарисованный подсолнух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318"/>
          <a:stretch/>
        </p:blipFill>
        <p:spPr bwMode="auto">
          <a:xfrm rot="16200000">
            <a:off x="5903143" y="-310932"/>
            <a:ext cx="3025568" cy="3448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s42.radikal.ru/i096/1303/5e/eb07ca4f5d4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847688" flipH="1">
            <a:off x="6121629" y="791562"/>
            <a:ext cx="1172881" cy="6799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nov-designs.ru/uploads/posts/2012-09/1347788396_butterfly-7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8726" y="1146626"/>
            <a:ext cx="1688769" cy="130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://img0.liveinternet.ru/images/attach/c/3/83/444/83444206_preview_0_540ee_638db523_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129455">
            <a:off x="-626736" y="2688025"/>
            <a:ext cx="708694" cy="70869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http://img0.liveinternet.ru/images/attach/c/3/83/444/83444206_preview_0_540ee_638db523_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52627">
            <a:off x="8651433" y="2234737"/>
            <a:ext cx="708694" cy="70869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713878" y="6526925"/>
            <a:ext cx="18840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prstClr val="black"/>
                </a:solidFill>
                <a:latin typeface="Book Antiqua" pitchFamily="18" charset="0"/>
              </a:rPr>
              <a:t>Кликни по микрофону</a:t>
            </a:r>
            <a:endParaRPr lang="ru-RU" sz="1200" i="1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2" name="Звуки_природы-Жужжание_пчелы_(mp3.uz.cm)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7388" y="5905570"/>
            <a:ext cx="588012" cy="505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1" name="Picture 16" descr="http://www.playcast.ru/uploads/2015/03/19/1271726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582043">
            <a:off x="-2242497" y="-169923"/>
            <a:ext cx="2362138" cy="21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251560" y="985459"/>
            <a:ext cx="6446933" cy="193795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  <a:t>Цветок на </a:t>
            </a:r>
            <a:r>
              <a:rPr lang="ru-RU" sz="2400" dirty="0" smtClean="0">
                <a:solidFill>
                  <a:srgbClr val="002060"/>
                </a:solidFill>
                <a:latin typeface="Century Schoolbook" pitchFamily="18" charset="0"/>
              </a:rPr>
              <a:t>лугу я </a:t>
            </a:r>
            <a: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  <a:t>сорвал на бегу.</a:t>
            </a:r>
            <a:b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  <a:t>Сорвал</a:t>
            </a:r>
            <a:r>
              <a:rPr lang="ru-RU" sz="2400" dirty="0" smtClean="0">
                <a:solidFill>
                  <a:srgbClr val="002060"/>
                </a:solidFill>
                <a:latin typeface="Century Schoolbook" pitchFamily="18" charset="0"/>
              </a:rPr>
              <a:t>, а </a:t>
            </a:r>
            <a: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  <a:t>зачем </a:t>
            </a:r>
            <a:r>
              <a:rPr lang="ru-RU" sz="2400" dirty="0" smtClean="0">
                <a:solidFill>
                  <a:srgbClr val="002060"/>
                </a:solidFill>
                <a:latin typeface="Century Schoolbook" pitchFamily="18" charset="0"/>
              </a:rPr>
              <a:t>– объяснить </a:t>
            </a:r>
            <a: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  <a:t>не могу.</a:t>
            </a:r>
            <a:b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  <a:t>В </a:t>
            </a:r>
            <a:r>
              <a:rPr lang="ru-RU" sz="2400" dirty="0" smtClean="0">
                <a:solidFill>
                  <a:srgbClr val="002060"/>
                </a:solidFill>
                <a:latin typeface="Century Schoolbook" pitchFamily="18" charset="0"/>
              </a:rPr>
              <a:t>стакане он </a:t>
            </a:r>
            <a: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  <a:t>день </a:t>
            </a:r>
            <a:r>
              <a:rPr lang="ru-RU" sz="2400" dirty="0" smtClean="0">
                <a:solidFill>
                  <a:srgbClr val="002060"/>
                </a:solidFill>
                <a:latin typeface="Century Schoolbook" pitchFamily="18" charset="0"/>
              </a:rPr>
              <a:t>простоял - </a:t>
            </a:r>
            <a: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  <a:t>и завял.</a:t>
            </a:r>
            <a:b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  <a:t>А сколько бы </a:t>
            </a:r>
            <a:r>
              <a:rPr lang="ru-RU" sz="2400" dirty="0" smtClean="0">
                <a:solidFill>
                  <a:srgbClr val="002060"/>
                </a:solidFill>
                <a:latin typeface="Century Schoolbook" pitchFamily="18" charset="0"/>
              </a:rPr>
              <a:t>он на </a:t>
            </a:r>
            <a: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  <a:t>лугу простоял?</a:t>
            </a:r>
            <a:br>
              <a:rPr lang="ru-RU" sz="2400" dirty="0">
                <a:solidFill>
                  <a:srgbClr val="002060"/>
                </a:solidFill>
                <a:latin typeface="Century Schoolbook" pitchFamily="18" charset="0"/>
              </a:rPr>
            </a:br>
            <a:r>
              <a:rPr lang="ru-RU" sz="2400" i="1" dirty="0">
                <a:solidFill>
                  <a:srgbClr val="FF0000"/>
                </a:solidFill>
                <a:latin typeface="Century Schoolbook" pitchFamily="18" charset="0"/>
              </a:rPr>
              <a:t>В. Викторов</a:t>
            </a:r>
            <a:endParaRPr lang="ru-RU" sz="2400" b="1" i="1" dirty="0">
              <a:solidFill>
                <a:srgbClr val="FF0000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6163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7778E-7 -3.7037E-6 C -0.01962 -0.02824 -0.04167 -0.0574 -0.04844 -0.08588 C -0.05399 -0.11574 -0.05243 -0.14838 -0.05156 -0.18009 C -0.05104 -0.21273 -0.03819 -0.23518 -0.02622 -0.26064 C -0.01406 -0.28356 0.00139 -0.30671 0.0283 -0.3206 C 0.05139 -0.33611 0.08524 -0.34189 0.12135 -0.34189 C 0.15382 -0.34328 0.19167 -0.33726 0.22812 -0.32615 C 0.26476 -0.3162 0.30017 -0.30115 0.3316 -0.28217 C 0.36615 -0.26273 0.39583 -0.2368 0.41858 -0.20856 C 0.44132 -0.18009 0.45972 -0.14976 0.46562 -0.11921 C 0.47517 -0.09074 0.47344 -0.05601 0.46736 -0.03078 C 0.46406 -0.00393 0.45417 0.02454 0.43316 0.04329 C 0.41285 0.05973 0.38229 0.06667 0.34427 0.06111 C 0.30694 0.05278 0.27344 0.02824 0.25365 0.00278 C 0.23698 -0.02291 0.22795 -0.0537 0.23194 -0.08541 C 0.23958 -0.11481 0.24931 -0.14097 0.26962 -0.1574 C 0.28976 -0.17407 0.28785 -0.17963 0.35417 -0.18426 C 0.41528 -0.19467 0.46632 -0.1618 0.49931 -0.15115 C 0.53212 -0.13773 0.55642 -0.11643 0.58628 -0.09351 C 0.61944 -0.0662 0.64427 -0.03426 0.66059 -0.00648 C 0.67622 0.02037 0.68021 0.04746 0.68316 0.08889 C 0.68281 0.1294 0.67812 0.14699 0.67187 0.17454 C 0.6651 0.20278 0.65868 0.2301 0.65208 0.25718 " pathEditMode="relative" rAng="11861366" ptsTypes="fffffffffffffffffffffff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13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61 0.0141 C 0.03125 -0.01249 0.00556 -0.0421 -0.02482 -0.05551 C -0.06111 -0.068 -0.10225 -0.07494 -0.14288 -0.08164 C -0.18264 -0.08927 -0.21666 -0.08164 -0.25312 -0.07494 C -0.29045 -0.068 -0.32673 -0.05898 -0.35607 -0.03539 C -0.38993 -0.01619 -0.41562 0.01665 -0.43437 0.05226 C -0.44843 0.08556 -0.46354 0.12488 -0.47066 0.16373 C -0.47864 0.20351 -0.47864 0.24213 -0.47066 0.27867 C -0.46354 0.31845 -0.44843 0.3536 -0.42291 0.38321 C -0.40069 0.41304 -0.37118 0.43894 -0.33836 0.45166 C -0.30816 0.46831 -0.26475 0.47502 -0.22743 0.47502 C -0.19461 0.47826 -0.15364 0.47502 -0.12048 0.4586 C -0.08698 0.44264 -0.06475 0.41304 -0.05052 0.37395 C -0.04236 0.33395 -0.05399 0.29486 -0.07621 0.26873 C -0.09843 0.24583 -0.13125 0.22895 -0.17222 0.22594 C -0.21284 0.22594 -0.25312 0.22895 -0.28229 0.24583 C -0.3125 0.26225 -0.31979 0.25878 -0.36059 0.32493 C -0.40416 0.38321 -0.38993 0.44264 -0.3934 0.47826 C -0.3934 0.5141 -0.38281 0.5437 -0.37118 0.57886 C -0.35277 0.61933 -0.32673 0.65101 -0.30104 0.67506 C -0.27534 0.69704 -0.246 0.70721 -0.19461 0.71993 C -0.14635 0.72872 -0.12048 0.72872 -0.07968 0.72872 C -0.04236 0.72872 -0.00607 0.72872 0.03125 0.72872 " pathEditMode="relative" rAng="16200000" ptsTypes="fffffffffffffffffffffff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305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4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382 -0.02105 C -0.26302 -0.19889 -0.14548 -0.35222 0.01268 -0.36332 C 0.16441 -0.37535 0.30573 -0.25717 0.31528 -0.08465 C 0.32761 0.07539 0.22795 0.22386 0.08577 0.2345 C -0.04375 0.24329 -0.16649 0.14408 -0.17621 -0.00463 C -0.18541 -0.14061 -0.10277 -0.26758 0.01754 -0.27775 C 0.12865 -0.28608 0.23282 -0.20398 0.23993 -0.07886 C 0.2467 0.03238 0.18056 0.14176 0.08143 0.14616 C -0.0085 0.15425 -0.09323 0.09042 -0.10104 -0.01018 C -0.10521 -0.1006 -0.05538 -0.18756 0.02223 -0.19334 C 0.09098 -0.19889 0.15938 -0.15079 0.16441 -0.07308 C 0.16893 -0.00717 0.13368 0.0562 0.07639 0.06175 C 0.02934 0.06707 -0.02031 0.03769 -0.02274 -0.01503 C -0.02743 -0.05805 -0.0085 -0.10315 0.02709 -0.10893 C 0.05539 -0.10893 0.08368 -0.0976 0.08854 -0.06823 C 0.09098 -0.05042 0.08577 -0.03099 0.07223 -0.02336 C 0.06476 -0.02105 0.0599 -0.02105 0.0533 -0.02336 " pathEditMode="relative" rAng="0" ptsTypes="fffffffffffffffff">
                                      <p:cBhvr>
                                        <p:cTn id="12" dur="3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11" y="-45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07 -0.06667 C -0.08455 -0.06852 -0.05642 -0.07037 -0.04184 -0.06366 C -0.02639 -0.05532 -0.01719 -0.04329 -0.00712 -0.0294 C 0.00295 -0.01713 1.11022E-16 -0.00162 -0.00226 0.01597 C -0.00538 0.03102 -0.01024 0.04907 -0.02795 0.0706 C -0.04271 0.08958 -0.06944 0.11227 -0.09983 0.13287 C -0.12743 0.15255 -0.16128 0.17315 -0.19618 0.19028 C -0.23003 0.20903 -0.26493 0.22454 -0.29826 0.23519 C -0.33385 0.24884 -0.36684 0.25718 -0.39531 0.25903 C -0.42431 0.26227 -0.45052 0.26204 -0.46476 0.25417 C -0.48316 0.24907 -0.49236 0.23449 -0.49549 0.22083 C -0.50191 0.20926 -0.5026 0.19329 -0.49115 0.17361 C -0.47986 0.15579 -0.4559 0.13472 -0.42205 0.11389 C -0.3875 0.09514 -0.35087 0.08472 -0.32622 0.08241 C -0.30365 0.08241 -0.28542 0.08796 -0.27865 0.10301 C -0.27465 0.11806 -0.27448 0.13264 -0.28663 0.15162 C -0.29792 0.17014 -0.29462 0.1713 -0.34861 0.21204 C -0.39705 0.25208 -0.45156 0.27037 -0.48299 0.28588 C -0.5151 0.3 -0.54253 0.30648 -0.57569 0.31551 C -0.61285 0.32593 -0.64427 0.32778 -0.66719 0.32708 C -0.68976 0.32685 -0.70191 0.31806 -0.71788 0.30463 C -0.73073 0.28912 -0.73299 0.27963 -0.73663 0.26574 C -0.73993 0.25208 -0.74323 0.23704 -0.74722 0.22245 " pathEditMode="relative" rAng="-1093327" ptsTypes="fffffffffffffffffffffff">
                                      <p:cBhvr>
                                        <p:cTn id="15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31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.78594 -0.337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88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 L 0.8467 0.6902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22" y="3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6.47549E-7 L 0.73003 0.76434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93" y="382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0"/>
                            </p:stCondLst>
                            <p:childTnLst>
                              <p:par>
                                <p:cTn id="26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0"/>
                            </p:stCondLst>
                            <p:childTnLst>
                              <p:par>
                                <p:cTn id="3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40518E-6 L 0.51285 2.40518E-6 C 0.74271 2.40518E-6 1.0257 0.14963 1.0257 0.27151 L 1.0257 0.54324 " pathEditMode="relative" rAng="0" ptsTypes="FfFF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85" y="271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0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02 0.01365 L -0.92847 0.3038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22" y="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8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ritual95.ru/sites/default/files/imagecache/ProductPreview/decoration_191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7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leksandra.in/wp-content/uploads/2012/06/book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739" y="3311354"/>
            <a:ext cx="3024336" cy="283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http://cliparts.co/cliparts/ki8/o55/ki8o558e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1112"/>
            <a:ext cx="2579932" cy="12716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http://www.clker.com/cliparts/q/3/9/K/H/R/orange-book-reading-m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19489" y="894288"/>
            <a:ext cx="1219489" cy="89620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http://writingfish.files.wordpress.com/2012/08/red-boo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662" y="-2057449"/>
            <a:ext cx="1542498" cy="183984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http://www.clker.com/cliparts/l/9/y/g/c/R/olivia-book-m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893" y="3817746"/>
            <a:ext cx="1748149" cy="202595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http://www.pd4pic.com/images/education-reading-cartoon-closed-book-clos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803593">
            <a:off x="3220523" y="4365774"/>
            <a:ext cx="2313880" cy="20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://www.clker.com/cliparts/1/a/2/e/1197085885105139227CrazyTerabyte_Book.svg.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527831">
            <a:off x="746946" y="-1859010"/>
            <a:ext cx="1862898" cy="192758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sweetclipart.com/multisite/sweetclipart/files/book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37969">
            <a:off x="4746626" y="272478"/>
            <a:ext cx="1764977" cy="100989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://www.clipartbest.com/cliparts/yck/4gk/yck4gkyMi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843" y="4650259"/>
            <a:ext cx="2164615" cy="14918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www.downloadclipart.net/large/11548-green-book-design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5216" y="236280"/>
            <a:ext cx="1332336" cy="92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clker.com/cliparts/q/S/y/S/E/1/green-book-md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75873" y="5579943"/>
            <a:ext cx="1732255" cy="179240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://images.clipartpanda.com/closed-book-vector-large-closed-book-66.6-1533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223534">
            <a:off x="-1959339" y="1801717"/>
            <a:ext cx="1814228" cy="207124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www.literaryhillbookfest.org/wp-content/uploads/2012/03/green-book-hi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66684" y="4657145"/>
            <a:ext cx="1271964" cy="184559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clker.com/cliparts/q/S/y/S/E/1/green-book-md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83278" y="2427126"/>
            <a:ext cx="1526181" cy="157917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http://pixabay.com/static/uploads/photo/2014/04/02/10/39/book-304131_640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23687"/>
            <a:ext cx="1363697" cy="183740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://content.mycutegraphics.com/graphics/book/cartoon-book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78139" y="-1723492"/>
            <a:ext cx="1556277" cy="162578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0786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186 L -0.40695 0.437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47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069 L -0.69132 -0.2761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66" y="-138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6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0.06789 7.40741E-7 L 0.06789 0.1162 L 0.13577 0.1162 L 0.13577 0.23218 L 0.20365 0.23218 L 0.20365 0.34815 L 0.27171 0.34815 L 0.27171 0.46435 L 0.33959 0.46435 L 0.33959 0.58032 L 0.40747 0.58032 L 0.40747 0.69653 L 0.47553 0.69653 L 0.47553 0.81273 " pathEditMode="relative" rAng="0" ptsTypes="FFFFFFFFFFFFFFF">
                                      <p:cBhvr>
                                        <p:cTn id="46" dur="40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67" y="4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90365 0.3243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91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000"/>
                            </p:stCondLst>
                            <p:childTnLst>
                              <p:par>
                                <p:cTn id="51" presetID="6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6 C -0.03194 0.01482 -0.06857 0.03056 -0.08489 0.0507 C -0.10104 0.07246 -0.10937 0.09792 -0.11718 0.12338 C -0.12586 0.14908 -0.11718 0.1713 -0.10937 0.19468 C -0.10104 0.21621 -0.08889 0.24005 -0.06024 0.26042 C -0.03628 0.27963 0.00434 0.29561 0.04861 0.30764 C 0.08907 0.32014 0.1375 0.32778 0.18611 0.33125 C 0.23473 0.33611 0.28316 0.33611 0.32813 0.33125 C 0.37674 0.32778 0.42084 0.3176 0.45764 0.30162 C 0.4941 0.28797 0.52639 0.27037 0.54271 0.24815 C 0.56302 0.22848 0.57066 0.20116 0.57066 0.17871 C 0.57483 0.15741 0.57066 0.13149 0.55035 0.11019 C 0.53039 0.09005 0.4941 0.07408 0.44566 0.06667 C 0.39636 0.06042 0.34792 0.06783 0.31546 0.08149 C 0.28733 0.09653 0.26702 0.11783 0.26268 0.14329 C 0.26268 0.16945 0.26702 0.19329 0.28733 0.21297 C 0.30764 0.23241 0.30365 0.23635 0.38438 0.26204 C 0.45764 0.29028 0.53039 0.28241 0.57483 0.28357 C 0.6191 0.28357 0.65591 0.2757 0.70018 0.26852 C 0.74931 0.25834 0.78959 0.24005 0.81823 0.22408 C 0.84653 0.20834 0.85851 0.18912 0.87448 0.15741 C 0.88681 0.12593 0.88681 0.11019 0.88681 0.08611 C 0.88681 0.06227 0.88681 0.0382 0.88681 0.01482 " pathEditMode="relative" rAng="0" ptsTypes="fffffffffffffffffffffff">
                                      <p:cBhvr>
                                        <p:cTn id="52" dur="275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38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750"/>
                            </p:stCondLst>
                            <p:childTnLst>
                              <p:par>
                                <p:cTn id="5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9112 C 0.01059 0.06245 0.05538 0.03423 0.07083 0.03423 C 0.16979 0.03423 0.27152 0.47688 0.27152 0.92114 C 0.27152 0.69727 0.32222 0.47688 0.37013 0.47688 C 0.42083 0.47688 0.46892 0.70074 0.46892 0.92114 C 0.46892 0.8106 0.49444 0.69727 0.51944 0.69727 C 0.54531 0.69727 0.57083 0.80736 0.57083 0.92114 C 0.57083 0.86425 0.58333 0.8106 0.59618 0.8106 C 0.60885 0.8106 0.6217 0.86726 0.6217 0.92114 C 0.6217 0.892 0.62812 0.86425 0.63437 0.86425 C 0.6375 0.86425 0.64704 0.89293 0.64704 0.92114 C 0.64704 0.90657 0.65034 0.892 0.65364 0.892 C 0.65364 0.89524 0.66024 0.90588 0.66024 0.92114 C 0.66024 0.91328 0.66024 0.90657 0.66354 0.90657 C 0.66354 0.90981 0.66701 0.91443 0.66701 0.92114 C 0.66701 0.91721 0.66701 0.91328 0.66701 0.90981 C 0.67013 0.90981 0.67013 0.91328 0.67013 0.91721 C 0.67343 0.91721 0.67343 0.91443 0.67343 0.90981 C 0.67708 0.90981 0.67708 0.91328 0.67708 0.91721 " pathEditMode="relative" rAng="0" ptsTypes="fffffffffffffffffff">
                                      <p:cBhvr>
                                        <p:cTn id="55" dur="2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41" y="386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750"/>
                            </p:stCondLst>
                            <p:childTnLst>
                              <p:par>
                                <p:cTn id="57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3 L 0.10591 -0.00023 C 0.15348 -0.00023 0.21233 -0.23287 0.21233 -0.42222 L 0.21233 -0.84328 " pathEditMode="relative" rAng="0" ptsTypes="FfFF">
                                      <p:cBhvr>
                                        <p:cTn id="58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8" y="-4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750"/>
                            </p:stCondLst>
                            <p:childTnLst>
                              <p:par>
                                <p:cTn id="60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9 0.41134 L 0.07257 -0.34422 L 0.12535 0.41134 L 0.1809 -0.34422 L 0.23524 0.41134 L 0.28559 -0.34422 L 0.34028 0.41134 L 0.39323 -0.34422 L 0.44844 0.41134 L 0.50434 -0.34422 L 0.55642 0.41134 L 0.61163 -0.34422 L 0.66337 0.41134 L 0.71892 -0.34422 L 0.77396 0.41134 L 0.82656 -0.34422 L 0.88264 0.41134 " pathEditMode="relative" rAng="0" ptsTypes="FFFFFFFFFFFFFFFFF">
                                      <p:cBhvr>
                                        <p:cTn id="61" dur="50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99" y="-3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750"/>
                            </p:stCondLst>
                            <p:childTnLst>
                              <p:par>
                                <p:cTn id="6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71785E-6 L -0.93559 -0.6910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88" y="-34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7750"/>
                            </p:stCondLst>
                            <p:childTnLst>
                              <p:par>
                                <p:cTn id="66" presetID="5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24 -0.28472 C -0.04549 -0.40532 -0.2757 -0.50972 -0.58403 -0.5162 C -0.87882 -0.52546 -1.1533 -0.44491 -1.1724 -0.32754 C -1.19532 -0.21944 -1.00243 -0.11898 -0.72622 -0.11157 C -0.47379 -0.10555 -0.23438 -0.17384 -0.21598 -0.27477 C -0.19757 -0.36528 -0.35903 -0.45185 -0.59271 -0.45926 C -0.80921 -0.46481 -1.01198 -0.40879 -1.0257 -0.32407 C -1.03924 -0.24907 -0.91059 -0.17454 -0.71754 -0.17106 C -0.54254 -0.16597 -0.37726 -0.20995 -0.36268 -0.27731 C -0.35417 -0.33889 -0.4507 -0.39861 -0.60261 -0.40139 C -0.73559 -0.40532 -0.8691 -0.37315 -0.87882 -0.32037 C -0.88733 -0.27546 -0.81893 -0.23241 -0.70782 -0.2287 C -0.61615 -0.225 -0.51962 -0.24491 -0.51476 -0.28125 C -0.50573 -0.30949 -0.54254 -0.34051 -0.61129 -0.34444 C -0.66719 -0.34444 -0.72223 -0.3368 -0.73108 -0.31829 C -0.73559 -0.30417 -0.72622 -0.29143 -0.69896 -0.28657 C -0.68542 -0.28472 -0.67587 -0.28472 -0.66233 -0.28657 " pathEditMode="relative" rAng="0" ptsTypes="fffffffffffffffff">
                                      <p:cBhvr>
                                        <p:cTn id="67" dur="4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25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1750"/>
                            </p:stCondLst>
                            <p:childTnLst>
                              <p:par>
                                <p:cTn id="6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750"/>
                            </p:stCondLst>
                            <p:childTnLst>
                              <p:par>
                                <p:cTn id="76" presetID="6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35 -0.0169 L 0.10052 -0.0169 L 0.10052 0.11759 L 0.22725 0.11759 L 0.22725 0.25185 L 0.35382 0.25185 L 0.35382 0.38403 L 0.48055 0.38403 L 0.48055 0.51782 L 0.60729 0.51782 L 0.60729 0.65139 L 0.73385 0.65139 L 0.73385 0.78518 L 0.86059 0.78518 L 0.86059 0.92037 " pathEditMode="relative" rAng="0" ptsTypes="FFFFFFFFFFFFFFF">
                                      <p:cBhvr>
                                        <p:cTn id="77" dur="40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88" y="4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tunnel.ru/i/post/350422/3504226462/2063753895/at27412856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5765" y="6357341"/>
            <a:ext cx="1810544" cy="346050"/>
          </a:xfrm>
        </p:spPr>
        <p:txBody>
          <a:bodyPr>
            <a:normAutofit/>
          </a:bodyPr>
          <a:lstStyle/>
          <a:p>
            <a:r>
              <a:rPr lang="ru-RU" sz="1200" i="1" dirty="0" smtClean="0">
                <a:latin typeface="Book Antiqua" pitchFamily="18" charset="0"/>
              </a:rPr>
              <a:t>Кликни по микрофону</a:t>
            </a:r>
            <a:endParaRPr lang="ru-RU" sz="1200" i="1" dirty="0">
              <a:latin typeface="Book Antiqua" pitchFamily="18" charset="0"/>
            </a:endParaRPr>
          </a:p>
        </p:txBody>
      </p:sp>
      <p:pic>
        <p:nvPicPr>
          <p:cNvPr id="6147" name="Picture 3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-1539552"/>
            <a:ext cx="1795818" cy="132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 (3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61929">
            <a:off x="9235163" y="6359773"/>
            <a:ext cx="14287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 (4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99865" y="6534638"/>
            <a:ext cx="2294711" cy="156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 (3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93584">
            <a:off x="9072172" y="1251125"/>
            <a:ext cx="14287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841577">
            <a:off x="-1502212" y="-7943"/>
            <a:ext cx="1795818" cy="132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27586">
            <a:off x="-1968676" y="4941101"/>
            <a:ext cx="1795818" cy="132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enie_ptic-ZHavoronok_lesnoy(mp3-mus.co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562405" y="5708295"/>
            <a:ext cx="448816" cy="448816"/>
          </a:xfrm>
          <a:prstGeom prst="rect">
            <a:avLst/>
          </a:prstGeom>
        </p:spPr>
      </p:pic>
      <p:pic>
        <p:nvPicPr>
          <p:cNvPr id="17" name="Picture 6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 (3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390001">
            <a:off x="8360645" y="-1481733"/>
            <a:ext cx="14287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 (3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93584">
            <a:off x="9310580" y="1953244"/>
            <a:ext cx="14287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841577">
            <a:off x="-1651265" y="1110159"/>
            <a:ext cx="1795818" cy="132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 (3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390001">
            <a:off x="8996337" y="-1081794"/>
            <a:ext cx="14287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 (4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10607" y="6995987"/>
            <a:ext cx="2294711" cy="156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 (2)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5168" y="2031772"/>
            <a:ext cx="3672408" cy="262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:\МАРИНА\ШКОЛА\МЕТОД ОБЪЕДИНЕНИЕ\ПОРТФОЛИО\Портфолио 2015  2016\Пятинкова МГ Интерактивные пособия\НОВЫЙ КРОССВОРД МЕСТОИМЕНИЕ\Птицы анимашки\Анимация, анимашки Птицы - miranimashek·com (9)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65444" y="-1372228"/>
            <a:ext cx="1520577" cy="137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082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12 0.06774 L -0.07812 -0.44717 C -0.07812 -0.67723 0.28681 -0.95977 0.58473 -0.95977 L 1.24879 -0.95977 " pathEditMode="relative" rAng="0" ptsTypes="FfFF">
                                      <p:cBhvr>
                                        <p:cTn id="6" dur="2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337" y="-51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 0.04439 L -1.16667 -1.08833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43" y="-56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5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78035E-8 L 0.14045 0.33734 C 0.17292 0.40809 0.1908 0.51491 0.1908 0.62682 C 0.1908 0.75237 0.17292 0.85549 0.14045 0.92578 L 0 1.26682 " pathEditMode="relative" rAng="0" ptsTypes="FffFF">
                                      <p:cBhvr>
                                        <p:cTn id="12" dur="3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63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500"/>
                            </p:stCondLst>
                            <p:childTnLst>
                              <p:par>
                                <p:cTn id="14" presetID="6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16 -0.12555 C 0.07448 -0.08069 0.03195 -0.03607 0.01337 0.01966 C -0.00573 0.08324 -0.01562 0.157 -0.02465 0.23029 C -0.03472 0.30544 -0.02465 0.36763 -0.01562 0.43538 C -0.00573 0.49827 0.00834 0.56625 0.04184 0.62197 C 0.07014 0.67977 0.11702 0.72509 0.16841 0.75885 C 0.2158 0.79284 0.27257 0.81549 0.32882 0.82821 C 0.38542 0.83931 0.44219 0.83931 0.49497 0.82821 C 0.55122 0.81549 0.60313 0.78706 0.64601 0.74243 C 0.68855 0.70197 0.72622 0.65156 0.74497 0.58844 C 0.7691 0.53226 0.77813 0.45272 0.77813 0.39099 C 0.78282 0.32786 0.77813 0.25365 0.75382 0.19099 C 0.73056 0.13434 0.68855 0.08879 0.63195 0.06636 C 0.57414 0.04925 0.51806 0.07145 0.48039 0.11237 C 0.44705 0.15122 0.42379 0.21388 0.41875 0.28763 C 0.41875 0.36185 0.42379 0.42937 0.44705 0.48648 C 0.47118 0.54312 0.46632 0.55445 0.56059 0.62821 C 0.64601 0.70775 0.73056 0.68417 0.78282 0.6911 C 0.83455 0.6911 0.87726 0.66867 0.92882 0.64578 C 0.98646 0.61758 1.03299 0.56625 1.06684 0.52093 C 1.09966 0.47538 1.11355 0.41758 1.13247 0.32786 C 1.14653 0.2363 1.14653 0.19099 1.14653 0.12301 C 1.14653 0.05365 1.14653 -0.01271 1.14653 -0.08069 " pathEditMode="relative" rAng="0" ptsTypes="fffffffffffffffffffffff">
                                      <p:cBhvr>
                                        <p:cTn id="15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48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4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6 0.67917 C -0.09618 0.43472 0.11146 0.22338 0.39011 0.20903 C 0.65643 0.19051 0.90539 0.35463 0.92205 0.59144 C 0.94323 0.81065 0.76823 1.01435 0.51858 1.02894 C 0.29046 1.04005 0.07379 0.90509 0.0573 0.70116 C 0.04046 0.51505 0.18646 0.34051 0.39792 0.32546 C 0.59358 0.31458 0.77691 0.42801 0.78924 0.59907 C 0.80157 0.75162 0.68525 0.90185 0.51059 0.90856 C 0.35261 0.91944 0.20296 0.83264 0.19011 0.69352 C 0.18195 0.56944 0.26945 0.45 0.40643 0.44236 C 0.52726 0.43472 0.6474 0.50046 0.65643 0.60579 C 0.66441 0.69769 0.60209 0.78449 0.50191 0.7919 C 0.41893 0.79954 0.3316 0.75903 0.32726 0.68681 C 0.31928 0.62778 0.35261 0.5662 0.41441 0.55856 C 0.46511 0.55856 0.51493 0.57384 0.52292 0.61343 C 0.52726 0.63866 0.51858 0.66481 0.49393 0.67593 C 0.48178 0.67917 0.47309 0.67917 0.46077 0.67593 " pathEditMode="relative" rAng="0" ptsTypes="fffffffffffffffff">
                                      <p:cBhvr>
                                        <p:cTn id="18" dur="4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0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9.82659E-7 L -1.29479 0.42844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740" y="214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3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04624E-6 L 0.50538 -4.04624E-6 C 0.73194 -4.04624E-6 1.01076 -0.25479 1.01076 -0.46219 L 1.01076 -0.923 " pathEditMode="relative" rAng="0" ptsTypes="FfFF">
                                      <p:cBhvr>
                                        <p:cTn id="24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38" y="-46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50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7 L -1.24427 1.02894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22" y="5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6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9.82659E-7 L -1.29479 0.42844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740" y="214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0"/>
                            </p:stCondLst>
                            <p:childTnLst>
                              <p:par>
                                <p:cTn id="35" presetID="6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16 -0.12555 C 0.07448 -0.08069 0.03195 -0.03607 0.01337 0.01966 C -0.00573 0.08324 -0.01562 0.157 -0.02465 0.23029 C -0.03472 0.30544 -0.02465 0.36763 -0.01562 0.43538 C -0.00573 0.49827 0.00834 0.56625 0.04184 0.62197 C 0.07014 0.67977 0.11702 0.72509 0.16841 0.75885 C 0.2158 0.79284 0.27257 0.81549 0.32882 0.82821 C 0.38542 0.83931 0.44219 0.83931 0.49497 0.82821 C 0.55122 0.81549 0.60313 0.78706 0.64601 0.74243 C 0.68855 0.70197 0.72622 0.65156 0.74497 0.58844 C 0.7691 0.53226 0.77813 0.45272 0.77813 0.39099 C 0.78282 0.32786 0.77813 0.25365 0.75382 0.19099 C 0.73056 0.13434 0.68855 0.08879 0.63195 0.06636 C 0.57414 0.04925 0.51806 0.07145 0.48039 0.11237 C 0.44705 0.15122 0.42379 0.21388 0.41875 0.28763 C 0.41875 0.36185 0.42379 0.42937 0.44705 0.48648 C 0.47118 0.54312 0.46632 0.55445 0.56059 0.62821 C 0.64601 0.70775 0.73056 0.68417 0.78282 0.6911 C 0.83455 0.6911 0.87726 0.66867 0.92882 0.64578 C 0.98646 0.61758 1.03299 0.56625 1.06684 0.52093 C 1.09966 0.47538 1.11355 0.41758 1.13247 0.32786 C 1.14653 0.2363 1.14653 0.19099 1.14653 0.12301 C 1.14653 0.05365 1.14653 -0.01271 1.14653 -0.08069 " pathEditMode="relative" rAng="0" ptsTypes="fffffffffffffffffffffff">
                                      <p:cBhvr>
                                        <p:cTn id="36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48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4000"/>
                            </p:stCondLst>
                            <p:childTnLst>
                              <p:par>
                                <p:cTn id="3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7 L -1.24427 1.02894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22" y="5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0"/>
                            </p:stCondLst>
                            <p:childTnLst>
                              <p:par>
                                <p:cTn id="41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12 0.06774 L -0.07812 -0.44717 C -0.07812 -0.67723 0.28681 -0.95977 0.58473 -0.95977 L 1.24879 -0.95977 " pathEditMode="relative" rAng="0" ptsTypes="FfFF">
                                      <p:cBhvr>
                                        <p:cTn id="42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337" y="-51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24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2376263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entury Schoolbook" pitchFamily="18" charset="0"/>
              </a:rPr>
              <a:t>СПАСИБО</a:t>
            </a:r>
            <a:br>
              <a:rPr lang="ru-RU" dirty="0" smtClean="0">
                <a:solidFill>
                  <a:srgbClr val="0070C0"/>
                </a:solidFill>
                <a:latin typeface="Century Schoolbook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Century Schoolbook" pitchFamily="18" charset="0"/>
              </a:rPr>
              <a:t>ЗА</a:t>
            </a:r>
            <a:r>
              <a:rPr lang="ru-RU" dirty="0" smtClean="0">
                <a:latin typeface="Century Schoolbook" pitchFamily="18" charset="0"/>
              </a:rPr>
              <a:t/>
            </a:r>
            <a:br>
              <a:rPr lang="ru-RU" dirty="0" smtClean="0">
                <a:latin typeface="Century Schoolbook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Century Schoolbook" pitchFamily="18" charset="0"/>
              </a:rPr>
              <a:t>В</a:t>
            </a:r>
            <a:r>
              <a:rPr lang="ru-RU" b="1" dirty="0" smtClean="0">
                <a:solidFill>
                  <a:srgbClr val="D67F00"/>
                </a:solidFill>
                <a:latin typeface="Century Schoolbook" pitchFamily="18" charset="0"/>
              </a:rPr>
              <a:t>Н</a:t>
            </a:r>
            <a:r>
              <a:rPr lang="ru-RU" b="1" dirty="0" smtClean="0">
                <a:solidFill>
                  <a:srgbClr val="FFFF00"/>
                </a:solidFill>
                <a:latin typeface="Century Schoolbook" pitchFamily="18" charset="0"/>
              </a:rPr>
              <a:t>И</a:t>
            </a:r>
            <a:r>
              <a:rPr lang="ru-RU" b="1" dirty="0" smtClean="0">
                <a:solidFill>
                  <a:srgbClr val="00B050"/>
                </a:solidFill>
                <a:latin typeface="Century Schoolbook" pitchFamily="18" charset="0"/>
              </a:rPr>
              <a:t>М</a:t>
            </a:r>
            <a:r>
              <a:rPr lang="ru-RU" b="1" dirty="0" smtClean="0">
                <a:solidFill>
                  <a:srgbClr val="00B0F0"/>
                </a:solidFill>
                <a:latin typeface="Century Schoolbook" pitchFamily="18" charset="0"/>
              </a:rPr>
              <a:t>А</a:t>
            </a:r>
            <a:r>
              <a:rPr lang="ru-RU" b="1" dirty="0" smtClean="0">
                <a:solidFill>
                  <a:srgbClr val="0070C0"/>
                </a:solidFill>
                <a:latin typeface="Century Schoolbook" pitchFamily="18" charset="0"/>
              </a:rPr>
              <a:t>Н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 Schoolbook" pitchFamily="18" charset="0"/>
              </a:rPr>
              <a:t>И</a:t>
            </a:r>
            <a:r>
              <a:rPr lang="ru-RU" b="1" dirty="0" smtClean="0">
                <a:solidFill>
                  <a:srgbClr val="FF00FF"/>
                </a:solidFill>
                <a:latin typeface="Century Schoolbook" pitchFamily="18" charset="0"/>
              </a:rPr>
              <a:t>Е</a:t>
            </a:r>
            <a:r>
              <a:rPr lang="ru-RU" b="1" dirty="0" smtClean="0">
                <a:solidFill>
                  <a:srgbClr val="0070C0"/>
                </a:solidFill>
                <a:latin typeface="Century Schoolbook" pitchFamily="18" charset="0"/>
              </a:rPr>
              <a:t>!</a:t>
            </a:r>
            <a:endParaRPr lang="ru-RU" b="1" dirty="0">
              <a:solidFill>
                <a:srgbClr val="0070C0"/>
              </a:solidFill>
              <a:latin typeface="Century Schoolbook" pitchFamily="18" charset="0"/>
            </a:endParaRPr>
          </a:p>
        </p:txBody>
      </p:sp>
      <p:pic>
        <p:nvPicPr>
          <p:cNvPr id="3" name="Picture 16" descr="http://www.playcast.ru/uploads/2015/03/19/1271726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578230">
            <a:off x="-467769" y="-108812"/>
            <a:ext cx="5003314" cy="463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2386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844824"/>
            <a:ext cx="86764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Century" pitchFamily="18" charset="0"/>
                <a:hlinkClick r:id="rId5"/>
              </a:rPr>
              <a:t>http</a:t>
            </a:r>
            <a:r>
              <a:rPr lang="en-US" dirty="0">
                <a:solidFill>
                  <a:srgbClr val="000000"/>
                </a:solidFill>
                <a:latin typeface="Century" pitchFamily="18" charset="0"/>
                <a:hlinkClick r:id="rId5"/>
              </a:rPr>
              <a:t>://</a:t>
            </a:r>
            <a:r>
              <a:rPr lang="en-US" dirty="0" smtClean="0">
                <a:solidFill>
                  <a:srgbClr val="000000"/>
                </a:solidFill>
                <a:latin typeface="Century" pitchFamily="18" charset="0"/>
                <a:hlinkClick r:id="rId5"/>
              </a:rPr>
              <a:t>miranimashek.com/photo/animacija_animashki/64</a:t>
            </a:r>
            <a:endParaRPr lang="ru-RU" dirty="0" smtClean="0">
              <a:solidFill>
                <a:srgbClr val="000000"/>
              </a:solidFill>
              <a:latin typeface="Century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Century" pitchFamily="18" charset="0"/>
              </a:rPr>
              <a:t>https://www.google.ru/search?q=</a:t>
            </a:r>
            <a:r>
              <a:rPr lang="ru-RU" dirty="0" err="1" smtClean="0">
                <a:solidFill>
                  <a:srgbClr val="000000"/>
                </a:solidFill>
                <a:latin typeface="Century" pitchFamily="18" charset="0"/>
              </a:rPr>
              <a:t>картинки+птицы+анимация</a:t>
            </a:r>
            <a:r>
              <a:rPr lang="ru-RU" dirty="0" smtClean="0">
                <a:solidFill>
                  <a:srgbClr val="000000"/>
                </a:solidFill>
                <a:latin typeface="Century" pitchFamily="18" charset="0"/>
              </a:rPr>
              <a:t>&amp;</a:t>
            </a:r>
            <a:r>
              <a:rPr lang="en-US" dirty="0" err="1" smtClean="0">
                <a:solidFill>
                  <a:srgbClr val="000000"/>
                </a:solidFill>
                <a:latin typeface="Century" pitchFamily="18" charset="0"/>
              </a:rPr>
              <a:t>newwindow</a:t>
            </a:r>
            <a:r>
              <a:rPr lang="en-US" dirty="0" smtClean="0">
                <a:solidFill>
                  <a:srgbClr val="000000"/>
                </a:solidFill>
                <a:latin typeface="Century" pitchFamily="18" charset="0"/>
              </a:rPr>
              <a:t>=1&amp;biw=1020&amp;bih=651&amp;tbm=</a:t>
            </a:r>
            <a:r>
              <a:rPr lang="en-US" dirty="0" err="1" smtClean="0">
                <a:solidFill>
                  <a:srgbClr val="000000"/>
                </a:solidFill>
                <a:latin typeface="Century" pitchFamily="18" charset="0"/>
              </a:rPr>
              <a:t>isch&amp;tbo</a:t>
            </a:r>
            <a:r>
              <a:rPr lang="en-US" dirty="0" smtClean="0">
                <a:solidFill>
                  <a:srgbClr val="000000"/>
                </a:solidFill>
                <a:latin typeface="Century" pitchFamily="18" charset="0"/>
              </a:rPr>
              <a:t>=</a:t>
            </a:r>
            <a:r>
              <a:rPr lang="en-US" dirty="0" err="1" smtClean="0">
                <a:solidFill>
                  <a:srgbClr val="000000"/>
                </a:solidFill>
                <a:latin typeface="Century" pitchFamily="18" charset="0"/>
              </a:rPr>
              <a:t>u&amp;source</a:t>
            </a:r>
            <a:r>
              <a:rPr lang="en-US" dirty="0" smtClean="0">
                <a:solidFill>
                  <a:srgbClr val="000000"/>
                </a:solidFill>
                <a:latin typeface="Century" pitchFamily="18" charset="0"/>
              </a:rPr>
              <a:t>=</a:t>
            </a:r>
            <a:r>
              <a:rPr lang="en-US" dirty="0" err="1" smtClean="0">
                <a:solidFill>
                  <a:srgbClr val="000000"/>
                </a:solidFill>
                <a:latin typeface="Century" pitchFamily="18" charset="0"/>
              </a:rPr>
              <a:t>univ&amp;sa</a:t>
            </a:r>
            <a:r>
              <a:rPr lang="en-US" dirty="0" smtClean="0">
                <a:solidFill>
                  <a:srgbClr val="000000"/>
                </a:solidFill>
                <a:latin typeface="Century" pitchFamily="18" charset="0"/>
              </a:rPr>
              <a:t>=</a:t>
            </a:r>
            <a:r>
              <a:rPr lang="en-US" dirty="0" err="1" smtClean="0">
                <a:solidFill>
                  <a:srgbClr val="000000"/>
                </a:solidFill>
                <a:latin typeface="Century" pitchFamily="18" charset="0"/>
              </a:rPr>
              <a:t>X&amp;ved</a:t>
            </a:r>
            <a:r>
              <a:rPr lang="en-US" dirty="0" smtClean="0">
                <a:solidFill>
                  <a:srgbClr val="000000"/>
                </a:solidFill>
                <a:latin typeface="Century" pitchFamily="18" charset="0"/>
              </a:rPr>
              <a:t>=0CBsQsARqFQoTCNqwrLD70McCFSYAcwod9pMBpw#newwindow=1&amp;tbm=</a:t>
            </a:r>
            <a:r>
              <a:rPr lang="en-US" dirty="0" err="1" smtClean="0">
                <a:solidFill>
                  <a:srgbClr val="000000"/>
                </a:solidFill>
                <a:latin typeface="Century" pitchFamily="18" charset="0"/>
              </a:rPr>
              <a:t>isch&amp;q</a:t>
            </a:r>
            <a:r>
              <a:rPr lang="en-US" dirty="0" smtClean="0">
                <a:solidFill>
                  <a:srgbClr val="000000"/>
                </a:solidFill>
                <a:latin typeface="Century" pitchFamily="18" charset="0"/>
              </a:rPr>
              <a:t>=%D0%BA%D0%B0%D1%80%D1%82%D0%B8%D0%BD%D0%BA%D0%B8+%D0%BA%D0%BD%D0%B8%D0%B3%D0%B8</a:t>
            </a:r>
            <a:endParaRPr lang="ru-RU" dirty="0" smtClean="0">
              <a:solidFill>
                <a:srgbClr val="000000"/>
              </a:solidFill>
              <a:latin typeface="Century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Century" pitchFamily="18" charset="0"/>
              </a:rPr>
              <a:t>3. </a:t>
            </a:r>
            <a:r>
              <a:rPr lang="en-US" dirty="0" smtClean="0">
                <a:solidFill>
                  <a:srgbClr val="000000"/>
                </a:solidFill>
                <a:latin typeface="Century" pitchFamily="18" charset="0"/>
                <a:hlinkClick r:id="rId6"/>
              </a:rPr>
              <a:t>http://www.liveinternet.ru/users/leovik10/post362047126/</a:t>
            </a:r>
            <a:endParaRPr lang="ru-RU" dirty="0" smtClean="0">
              <a:solidFill>
                <a:srgbClr val="000000"/>
              </a:solidFill>
              <a:latin typeface="Century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Century" pitchFamily="18" charset="0"/>
              </a:rPr>
              <a:t>4. </a:t>
            </a:r>
            <a:r>
              <a:rPr lang="en-US" dirty="0">
                <a:solidFill>
                  <a:srgbClr val="000000"/>
                </a:solidFill>
                <a:latin typeface="Century" pitchFamily="18" charset="0"/>
                <a:hlinkClick r:id="rId7"/>
              </a:rPr>
              <a:t>http://</a:t>
            </a:r>
            <a:r>
              <a:rPr lang="en-US" dirty="0" smtClean="0">
                <a:solidFill>
                  <a:srgbClr val="000000"/>
                </a:solidFill>
                <a:latin typeface="Century" pitchFamily="18" charset="0"/>
                <a:hlinkClick r:id="rId7"/>
              </a:rPr>
              <a:t>wav-library.net/birds</a:t>
            </a:r>
            <a:endParaRPr lang="ru-RU" dirty="0" smtClean="0">
              <a:solidFill>
                <a:srgbClr val="000000"/>
              </a:solidFill>
              <a:latin typeface="Century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Century" pitchFamily="18" charset="0"/>
              </a:rPr>
              <a:t>5. </a:t>
            </a:r>
            <a:r>
              <a:rPr lang="en-US" dirty="0">
                <a:solidFill>
                  <a:srgbClr val="000000"/>
                </a:solidFill>
                <a:latin typeface="Century" pitchFamily="18" charset="0"/>
                <a:hlinkClick r:id="rId8"/>
              </a:rPr>
              <a:t>http://mus4.me/music/</a:t>
            </a:r>
            <a:r>
              <a:rPr lang="ru-RU" dirty="0" err="1" smtClean="0">
                <a:solidFill>
                  <a:srgbClr val="000000"/>
                </a:solidFill>
                <a:latin typeface="Century" pitchFamily="18" charset="0"/>
                <a:hlinkClick r:id="rId8"/>
              </a:rPr>
              <a:t>звуки+пчел</a:t>
            </a:r>
            <a:endParaRPr lang="ru-RU" dirty="0" smtClean="0">
              <a:solidFill>
                <a:srgbClr val="000000"/>
              </a:solidFill>
              <a:latin typeface="Century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Century" pitchFamily="18" charset="0"/>
              </a:rPr>
              <a:t>6. </a:t>
            </a:r>
            <a:r>
              <a:rPr lang="en-US" dirty="0">
                <a:solidFill>
                  <a:srgbClr val="000000"/>
                </a:solidFill>
                <a:latin typeface="Century" pitchFamily="18" charset="0"/>
                <a:hlinkClick r:id="rId9"/>
              </a:rPr>
              <a:t>http://</a:t>
            </a:r>
            <a:r>
              <a:rPr lang="en-US" dirty="0" smtClean="0">
                <a:solidFill>
                  <a:srgbClr val="000000"/>
                </a:solidFill>
                <a:latin typeface="Century" pitchFamily="18" charset="0"/>
                <a:hlinkClick r:id="rId9"/>
              </a:rPr>
              <a:t>wav-library.net/sounds/insects/zhuzhzhanie_pchel_vokrug_ulja_mp3_zvuk_skachat/136-1-0-1727</a:t>
            </a:r>
            <a:endParaRPr lang="ru-RU" dirty="0" smtClean="0">
              <a:solidFill>
                <a:srgbClr val="000000"/>
              </a:solidFill>
              <a:latin typeface="Century" pitchFamily="18" charset="0"/>
            </a:endParaRPr>
          </a:p>
          <a:p>
            <a:endParaRPr lang="ru-RU" dirty="0" smtClean="0">
              <a:solidFill>
                <a:srgbClr val="000000"/>
              </a:solidFill>
              <a:latin typeface="Century" pitchFamily="18" charset="0"/>
            </a:endParaRPr>
          </a:p>
          <a:p>
            <a:endParaRPr lang="ru-RU" dirty="0">
              <a:solidFill>
                <a:srgbClr val="000000"/>
              </a:solidFill>
              <a:latin typeface="Century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Century" pitchFamily="18" charset="0"/>
              </a:rPr>
              <a:t>И</a:t>
            </a:r>
            <a:r>
              <a:rPr lang="ru-RU" dirty="0" smtClean="0">
                <a:solidFill>
                  <a:srgbClr val="D67F00"/>
                </a:solidFill>
                <a:latin typeface="Century" pitchFamily="18" charset="0"/>
              </a:rPr>
              <a:t>с</a:t>
            </a:r>
            <a:r>
              <a:rPr lang="ru-RU" dirty="0" smtClean="0">
                <a:solidFill>
                  <a:srgbClr val="FFC000"/>
                </a:solidFill>
                <a:latin typeface="Century" pitchFamily="18" charset="0"/>
              </a:rPr>
              <a:t>т</a:t>
            </a:r>
            <a:r>
              <a:rPr lang="ru-RU" dirty="0" smtClean="0">
                <a:solidFill>
                  <a:srgbClr val="00B050"/>
                </a:solidFill>
                <a:latin typeface="Century" pitchFamily="18" charset="0"/>
              </a:rPr>
              <a:t>о</a:t>
            </a:r>
            <a:r>
              <a:rPr lang="ru-RU" dirty="0" smtClean="0">
                <a:solidFill>
                  <a:srgbClr val="00B0F0"/>
                </a:solidFill>
                <a:latin typeface="Century" pitchFamily="18" charset="0"/>
              </a:rPr>
              <a:t>ч</a:t>
            </a:r>
            <a:r>
              <a:rPr lang="ru-RU" dirty="0" smtClean="0">
                <a:solidFill>
                  <a:srgbClr val="0070C0"/>
                </a:solidFill>
                <a:latin typeface="Century" pitchFamily="18" charset="0"/>
              </a:rPr>
              <a:t>н</a:t>
            </a:r>
            <a:r>
              <a:rPr lang="ru-RU" dirty="0" smtClean="0">
                <a:solidFill>
                  <a:srgbClr val="7030A0"/>
                </a:solidFill>
                <a:latin typeface="Century" pitchFamily="18" charset="0"/>
              </a:rPr>
              <a:t>и</a:t>
            </a:r>
            <a:r>
              <a:rPr lang="ru-RU" dirty="0" smtClean="0">
                <a:solidFill>
                  <a:srgbClr val="FF0000"/>
                </a:solidFill>
                <a:latin typeface="Century" pitchFamily="18" charset="0"/>
              </a:rPr>
              <a:t>к</a:t>
            </a:r>
            <a:r>
              <a:rPr lang="ru-RU" dirty="0" smtClean="0">
                <a:solidFill>
                  <a:srgbClr val="D67F00"/>
                </a:solidFill>
                <a:latin typeface="Century" pitchFamily="18" charset="0"/>
              </a:rPr>
              <a:t>и</a:t>
            </a:r>
            <a:r>
              <a:rPr lang="ru-RU" dirty="0" smtClean="0">
                <a:latin typeface="Century" pitchFamily="18" charset="0"/>
              </a:rPr>
              <a:t>:</a:t>
            </a:r>
            <a:endParaRPr lang="ru-RU" dirty="0"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6293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101</Words>
  <Application>Microsoft Office PowerPoint</Application>
  <PresentationFormat>Экран (4:3)</PresentationFormat>
  <Paragraphs>22</Paragraphs>
  <Slides>8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Тема Office</vt:lpstr>
      <vt:lpstr>Оформление по умолчанию</vt:lpstr>
      <vt:lpstr>2_Тема Office</vt:lpstr>
      <vt:lpstr>1_Оформление по умолчанию</vt:lpstr>
      <vt:lpstr>3_Тема Office</vt:lpstr>
      <vt:lpstr>Слайд 1</vt:lpstr>
      <vt:lpstr>Слайд 2</vt:lpstr>
      <vt:lpstr>Слайд 3</vt:lpstr>
      <vt:lpstr>Слайд 4</vt:lpstr>
      <vt:lpstr>Слайд 5</vt:lpstr>
      <vt:lpstr>Кликни по микрофону</vt:lpstr>
      <vt:lpstr>СПАСИБО ЗА ВНИМАНИЕ!</vt:lpstr>
      <vt:lpstr>Источники: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Ivan</cp:lastModifiedBy>
  <cp:revision>28</cp:revision>
  <dcterms:modified xsi:type="dcterms:W3CDTF">2016-11-15T18:39:40Z</dcterms:modified>
</cp:coreProperties>
</file>