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254FB-51BB-401E-8D62-7CB2EBBE6F7D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83C4-B8F2-4833-AC3F-071676C40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Microsoft_Office_PowerPoint2.sl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0" y="3106738"/>
          <a:ext cx="6096000" cy="644525"/>
        </p:xfrm>
        <a:graphic>
          <a:graphicData uri="http://schemas.openxmlformats.org/presentationml/2006/ole">
            <p:oleObj spid="_x0000_s1026" name="Документ" r:id="rId3" imgW="9779000" imgH="1034157" progId="Word.Document.12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-142908" y="0"/>
          <a:ext cx="8867775" cy="6657975"/>
        </p:xfrm>
        <a:graphic>
          <a:graphicData uri="http://schemas.openxmlformats.org/presentationml/2006/ole">
            <p:oleObj spid="_x0000_s1027" name="Слайд" r:id="rId4" imgW="4414610" imgH="3309594" progId="PowerPoint.Slide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Тема Office</vt:lpstr>
      <vt:lpstr>Документ</vt:lpstr>
      <vt:lpstr>Слайд Microsoft Office PowerPoint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</dc:creator>
  <cp:lastModifiedBy>Ivan</cp:lastModifiedBy>
  <cp:revision>2</cp:revision>
  <dcterms:created xsi:type="dcterms:W3CDTF">2015-02-23T12:21:56Z</dcterms:created>
  <dcterms:modified xsi:type="dcterms:W3CDTF">2015-02-23T12:43:25Z</dcterms:modified>
</cp:coreProperties>
</file>