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3" r:id="rId3"/>
    <p:sldId id="284" r:id="rId4"/>
    <p:sldId id="264" r:id="rId5"/>
    <p:sldId id="272" r:id="rId6"/>
    <p:sldId id="270" r:id="rId7"/>
    <p:sldId id="268" r:id="rId8"/>
    <p:sldId id="273" r:id="rId9"/>
    <p:sldId id="267" r:id="rId10"/>
    <p:sldId id="274" r:id="rId11"/>
    <p:sldId id="265" r:id="rId12"/>
    <p:sldId id="271" r:id="rId13"/>
    <p:sldId id="277" r:id="rId14"/>
    <p:sldId id="276" r:id="rId15"/>
    <p:sldId id="278" r:id="rId16"/>
    <p:sldId id="281" r:id="rId17"/>
    <p:sldId id="269" r:id="rId18"/>
    <p:sldId id="279" r:id="rId19"/>
    <p:sldId id="275" r:id="rId20"/>
    <p:sldId id="280" r:id="rId21"/>
    <p:sldId id="282" r:id="rId22"/>
    <p:sldId id="283" r:id="rId23"/>
    <p:sldId id="286" r:id="rId24"/>
    <p:sldId id="288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A05"/>
    <a:srgbClr val="FFCC00"/>
    <a:srgbClr val="00CC00"/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51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D41B8-1334-43D5-B965-63F27224FABE}" type="datetimeFigureOut">
              <a:rPr lang="ru-RU" smtClean="0"/>
              <a:pPr/>
              <a:t>02.11.2014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39F17-32B5-4D85-8C7A-A585CC7D27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D41B8-1334-43D5-B965-63F27224FABE}" type="datetimeFigureOut">
              <a:rPr lang="ru-RU" smtClean="0"/>
              <a:pPr/>
              <a:t>02.11.2014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39F17-32B5-4D85-8C7A-A585CC7D27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D41B8-1334-43D5-B965-63F27224FABE}" type="datetimeFigureOut">
              <a:rPr lang="ru-RU" smtClean="0"/>
              <a:pPr/>
              <a:t>02.11.2014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39F17-32B5-4D85-8C7A-A585CC7D27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D41B8-1334-43D5-B965-63F27224FABE}" type="datetimeFigureOut">
              <a:rPr lang="ru-RU" smtClean="0"/>
              <a:pPr/>
              <a:t>02.11.2014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39F17-32B5-4D85-8C7A-A585CC7D27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D41B8-1334-43D5-B965-63F27224FABE}" type="datetimeFigureOut">
              <a:rPr lang="ru-RU" smtClean="0"/>
              <a:pPr/>
              <a:t>02.11.2014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39F17-32B5-4D85-8C7A-A585CC7D27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D41B8-1334-43D5-B965-63F27224FABE}" type="datetimeFigureOut">
              <a:rPr lang="ru-RU" smtClean="0"/>
              <a:pPr/>
              <a:t>02.11.2014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39F17-32B5-4D85-8C7A-A585CC7D27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D41B8-1334-43D5-B965-63F27224FABE}" type="datetimeFigureOut">
              <a:rPr lang="ru-RU" smtClean="0"/>
              <a:pPr/>
              <a:t>02.11.2014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39F17-32B5-4D85-8C7A-A585CC7D27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D41B8-1334-43D5-B965-63F27224FABE}" type="datetimeFigureOut">
              <a:rPr lang="ru-RU" smtClean="0"/>
              <a:pPr/>
              <a:t>02.11.2014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39F17-32B5-4D85-8C7A-A585CC7D27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D41B8-1334-43D5-B965-63F27224FABE}" type="datetimeFigureOut">
              <a:rPr lang="ru-RU" smtClean="0"/>
              <a:pPr/>
              <a:t>02.11.2014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39F17-32B5-4D85-8C7A-A585CC7D27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D41B8-1334-43D5-B965-63F27224FABE}" type="datetimeFigureOut">
              <a:rPr lang="ru-RU" smtClean="0"/>
              <a:pPr/>
              <a:t>02.11.2014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39F17-32B5-4D85-8C7A-A585CC7D27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D41B8-1334-43D5-B965-63F27224FABE}" type="datetimeFigureOut">
              <a:rPr lang="ru-RU" smtClean="0"/>
              <a:pPr/>
              <a:t>02.11.2014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39F17-32B5-4D85-8C7A-A585CC7D27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AD41B8-1334-43D5-B965-63F27224FABE}" type="datetimeFigureOut">
              <a:rPr lang="ru-RU" smtClean="0"/>
              <a:pPr/>
              <a:t>02.11.2014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939F17-32B5-4D85-8C7A-A585CC7D27C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9.wav"/><Relationship Id="rId7" Type="http://schemas.openxmlformats.org/officeDocument/2006/relationships/image" Target="../media/image13.jpeg"/><Relationship Id="rId2" Type="http://schemas.openxmlformats.org/officeDocument/2006/relationships/audio" Target="../media/audio2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audio" Target="../media/audio12.wav"/><Relationship Id="rId4" Type="http://schemas.openxmlformats.org/officeDocument/2006/relationships/audio" Target="../media/audio13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8.wav"/><Relationship Id="rId2" Type="http://schemas.openxmlformats.org/officeDocument/2006/relationships/audio" Target="../media/audio23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audio" Target="../media/audio9.wav"/><Relationship Id="rId4" Type="http://schemas.openxmlformats.org/officeDocument/2006/relationships/audio" Target="../media/audio7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5.wav"/><Relationship Id="rId2" Type="http://schemas.openxmlformats.org/officeDocument/2006/relationships/audio" Target="../media/audio24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audio" Target="../media/audio27.wav"/><Relationship Id="rId4" Type="http://schemas.openxmlformats.org/officeDocument/2006/relationships/audio" Target="../media/audio26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audio" Target="../media/audio28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audio" Target="../media/audio3.wav"/><Relationship Id="rId4" Type="http://schemas.openxmlformats.org/officeDocument/2006/relationships/audio" Target="../media/audio4.wav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5.wav"/><Relationship Id="rId2" Type="http://schemas.openxmlformats.org/officeDocument/2006/relationships/audio" Target="../media/audio29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audio" Target="../media/audio16.wav"/><Relationship Id="rId4" Type="http://schemas.openxmlformats.org/officeDocument/2006/relationships/audio" Target="../media/audio17.wav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2.wav"/><Relationship Id="rId2" Type="http://schemas.openxmlformats.org/officeDocument/2006/relationships/audio" Target="../media/audio30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audio" Target="../media/audio13.wav"/><Relationship Id="rId4" Type="http://schemas.openxmlformats.org/officeDocument/2006/relationships/audio" Target="../media/audio19.wav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7.wav"/><Relationship Id="rId2" Type="http://schemas.openxmlformats.org/officeDocument/2006/relationships/audio" Target="../media/audio3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audio" Target="../media/audio26.wav"/><Relationship Id="rId4" Type="http://schemas.openxmlformats.org/officeDocument/2006/relationships/audio" Target="../media/audio25.wav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2" Type="http://schemas.openxmlformats.org/officeDocument/2006/relationships/audio" Target="../media/audio3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audio" Target="../media/audio8.wav"/><Relationship Id="rId4" Type="http://schemas.openxmlformats.org/officeDocument/2006/relationships/audio" Target="../media/audio9.wav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2.wav"/><Relationship Id="rId2" Type="http://schemas.openxmlformats.org/officeDocument/2006/relationships/audio" Target="../media/audio33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audio" Target="../media/audio25.wav"/><Relationship Id="rId4" Type="http://schemas.openxmlformats.org/officeDocument/2006/relationships/audio" Target="../media/audio13.wav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9.wav"/><Relationship Id="rId2" Type="http://schemas.openxmlformats.org/officeDocument/2006/relationships/audio" Target="../media/audio34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audio" Target="../media/audio7.wav"/><Relationship Id="rId4" Type="http://schemas.openxmlformats.org/officeDocument/2006/relationships/audio" Target="../media/audio8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2.wav"/><Relationship Id="rId2" Type="http://schemas.openxmlformats.org/officeDocument/2006/relationships/audio" Target="../media/audio35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audio" Target="../media/audio19.wav"/><Relationship Id="rId4" Type="http://schemas.openxmlformats.org/officeDocument/2006/relationships/audio" Target="../media/audio13.wav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audio" Target="../media/audio36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audio" Target="../media/audio26.wav"/><Relationship Id="rId4" Type="http://schemas.openxmlformats.org/officeDocument/2006/relationships/audio" Target="../media/audio8.wav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audio" Target="../media/audio37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audio" Target="../media/audio3.wav"/><Relationship Id="rId4" Type="http://schemas.openxmlformats.org/officeDocument/2006/relationships/audio" Target="../media/audio26.wav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audio" Target="../media/audio38.wav"/><Relationship Id="rId1" Type="http://schemas.openxmlformats.org/officeDocument/2006/relationships/slideLayout" Target="../slideLayouts/slideLayout7.xml"/><Relationship Id="rId5" Type="http://schemas.openxmlformats.org/officeDocument/2006/relationships/slide" Target="slide24.xml"/><Relationship Id="rId4" Type="http://schemas.openxmlformats.org/officeDocument/2006/relationships/slide" Target="slide3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ruskino.ru/film/2163/kadr/6123.jpg" TargetMode="External"/><Relationship Id="rId13" Type="http://schemas.openxmlformats.org/officeDocument/2006/relationships/hyperlink" Target="http://dc2.net23.info/uploads/posts/2011-01/1294946029_87ecd5879221f073b5562381e2457ef7.jpg" TargetMode="External"/><Relationship Id="rId18" Type="http://schemas.openxmlformats.org/officeDocument/2006/relationships/hyperlink" Target="http://www.foto-wallpapers.com/wallpapers/alesha_popovich/alesha_popovich_20.jpg" TargetMode="External"/><Relationship Id="rId3" Type="http://schemas.openxmlformats.org/officeDocument/2006/relationships/hyperlink" Target="http://s002.youpic.su/pictures/1296410400/02ef971c525d47ba7e2dc4f7aad7703d.png" TargetMode="External"/><Relationship Id="rId21" Type="http://schemas.openxmlformats.org/officeDocument/2006/relationships/hyperlink" Target="http://www.ovideo.ru/images/additional_fotos/10161/g/Q2G.png" TargetMode="External"/><Relationship Id="rId7" Type="http://schemas.openxmlformats.org/officeDocument/2006/relationships/hyperlink" Target="http://deswal.ru/mult/1600-1200/00000191.jpg" TargetMode="External"/><Relationship Id="rId12" Type="http://schemas.openxmlformats.org/officeDocument/2006/relationships/hyperlink" Target="http://hdkinozal.com/uploads/posts/2013-01/cwy5t93dv0.png" TargetMode="External"/><Relationship Id="rId17" Type="http://schemas.openxmlformats.org/officeDocument/2006/relationships/hyperlink" Target="http://www.kinoman.ru/uploads/posts/2010-03/1268742677_alesha.01.png" TargetMode="External"/><Relationship Id="rId25" Type="http://schemas.openxmlformats.org/officeDocument/2006/relationships/hyperlink" Target="http://pixelbrush.ru/uploads/posts/2009-07/1247257690_popovich-pre4.jpg" TargetMode="External"/><Relationship Id="rId2" Type="http://schemas.openxmlformats.org/officeDocument/2006/relationships/image" Target="../media/image4.jpeg"/><Relationship Id="rId16" Type="http://schemas.openxmlformats.org/officeDocument/2006/relationships/hyperlink" Target="http://www.ovideo.ru/images/additional_fotos/10161/g/cf8d13ec87c274bd9a3ac1fe60f848e7.jpg" TargetMode="External"/><Relationship Id="rId20" Type="http://schemas.openxmlformats.org/officeDocument/2006/relationships/hyperlink" Target="http://s56.radikal.ru/i154/1003/ae/83e814f8e079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xbt-torrent.ru/shot/96611_2.jpg" TargetMode="External"/><Relationship Id="rId11" Type="http://schemas.openxmlformats.org/officeDocument/2006/relationships/hyperlink" Target="http://img.zoneland.ru/images5/421645Alesha_Popovich_I_Tugarin_Zmey_2004_BDRip_1080p_mkv_000911744.jpg.jpg" TargetMode="External"/><Relationship Id="rId24" Type="http://schemas.openxmlformats.org/officeDocument/2006/relationships/hyperlink" Target="http://dlm3.meta.ua/pic/0/57/231/ssENYlqDG8.jpg" TargetMode="External"/><Relationship Id="rId5" Type="http://schemas.openxmlformats.org/officeDocument/2006/relationships/hyperlink" Target="http://vip.volyn.ua/sites/default/files/images/85748.jpg" TargetMode="External"/><Relationship Id="rId15" Type="http://schemas.openxmlformats.org/officeDocument/2006/relationships/hyperlink" Target="http://img21.binimage.org/7a/6a/4e/a4b0355a19611c45a166ca9926a.jpg" TargetMode="External"/><Relationship Id="rId23" Type="http://schemas.openxmlformats.org/officeDocument/2006/relationships/hyperlink" Target="http://www.poleznoe.ru/large/201201/5050.jpg" TargetMode="External"/><Relationship Id="rId10" Type="http://schemas.openxmlformats.org/officeDocument/2006/relationships/hyperlink" Target="http://www.moova.ru/_nw/266/50531987.png" TargetMode="External"/><Relationship Id="rId19" Type="http://schemas.openxmlformats.org/officeDocument/2006/relationships/hyperlink" Target="http://i.imgur.com/mJXR0.jpg" TargetMode="External"/><Relationship Id="rId4" Type="http://schemas.openxmlformats.org/officeDocument/2006/relationships/hyperlink" Target="http://i015.radikal.ru/1002/6b/6b215da17d63t.jpg" TargetMode="External"/><Relationship Id="rId9" Type="http://schemas.openxmlformats.org/officeDocument/2006/relationships/hyperlink" Target="http://www.south-vrn.ru/images/fbfiles/images/pyat023.jpg" TargetMode="External"/><Relationship Id="rId14" Type="http://schemas.openxmlformats.org/officeDocument/2006/relationships/hyperlink" Target="http://img.zoneland.ru/images7/6587533.jpg.jpg" TargetMode="External"/><Relationship Id="rId22" Type="http://schemas.openxmlformats.org/officeDocument/2006/relationships/hyperlink" Target="http://avaload.ru/uploads/posts/2009-08/1250326095_alesha.popovich.i.tugarin.zmej.2004.bdrip.avaload.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audio" Target="../media/audio5.wav"/><Relationship Id="rId4" Type="http://schemas.openxmlformats.org/officeDocument/2006/relationships/audio" Target="../media/audio4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audio" Target="../media/audio9.wav"/><Relationship Id="rId4" Type="http://schemas.openxmlformats.org/officeDocument/2006/relationships/audio" Target="../media/audio8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audio" Target="../media/audio10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audio" Target="../media/audio13.wav"/><Relationship Id="rId4" Type="http://schemas.openxmlformats.org/officeDocument/2006/relationships/audio" Target="../media/audio12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5.wav"/><Relationship Id="rId2" Type="http://schemas.openxmlformats.org/officeDocument/2006/relationships/audio" Target="../media/audio14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audio" Target="../media/audio17.wav"/><Relationship Id="rId4" Type="http://schemas.openxmlformats.org/officeDocument/2006/relationships/audio" Target="../media/audio16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9.wav"/><Relationship Id="rId2" Type="http://schemas.openxmlformats.org/officeDocument/2006/relationships/audio" Target="../media/audio18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audio" Target="../media/audio12.wav"/><Relationship Id="rId4" Type="http://schemas.openxmlformats.org/officeDocument/2006/relationships/audio" Target="../media/audio13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2.wav"/><Relationship Id="rId2" Type="http://schemas.openxmlformats.org/officeDocument/2006/relationships/audio" Target="../media/audio20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audio" Target="../media/audio13.wav"/><Relationship Id="rId4" Type="http://schemas.openxmlformats.org/officeDocument/2006/relationships/audio" Target="../media/audio19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2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audio" Target="../media/audio5.wav"/><Relationship Id="rId4" Type="http://schemas.openxmlformats.org/officeDocument/2006/relationships/audio" Target="../media/audio4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488" y="2428868"/>
            <a:ext cx="2909283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ТРЕНАЖЁР</a:t>
            </a:r>
          </a:p>
          <a:p>
            <a:pPr algn="ctr"/>
            <a:endParaRPr lang="ru-RU" dirty="0" smtClean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«Род имён </a:t>
            </a:r>
          </a:p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существительных»</a:t>
            </a:r>
            <a:endParaRPr lang="ru-RU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488" y="4357694"/>
            <a:ext cx="292895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КАСАТИНА </a:t>
            </a:r>
          </a:p>
          <a:p>
            <a:pPr algn="ctr"/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Татьяна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Анатольевна</a:t>
            </a:r>
            <a:endParaRPr lang="ru-RU" sz="1100" dirty="0" smtClean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  <a:p>
            <a:pPr algn="ctr"/>
            <a:endParaRPr lang="en-US" sz="1100" dirty="0" smtClean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  <a:p>
            <a:pPr algn="ctr"/>
            <a:r>
              <a:rPr lang="ru-RU" sz="11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учитель </a:t>
            </a:r>
            <a:r>
              <a:rPr lang="ru-RU" sz="11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начальных классов</a:t>
            </a:r>
          </a:p>
          <a:p>
            <a:pPr algn="ctr"/>
            <a:r>
              <a:rPr lang="ru-RU" sz="11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МБОУ «ООШ №8»</a:t>
            </a:r>
          </a:p>
          <a:p>
            <a:pPr algn="ctr"/>
            <a:r>
              <a:rPr lang="ru-RU" sz="11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г. Каширы Московской обл.</a:t>
            </a:r>
            <a:endParaRPr lang="ru-RU" sz="1100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24582" name="Picture 6" descr="http://pedsovet.su/_pu/53/8628210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72132" y="5357826"/>
            <a:ext cx="1143007" cy="6529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4584" name="Picture 8" descr="http://ilichevka-sch.ucoz.ru/Logo/http_pedsovet_su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 contrast="10000"/>
          </a:blip>
          <a:srcRect/>
          <a:stretch>
            <a:fillRect/>
          </a:stretch>
        </p:blipFill>
        <p:spPr bwMode="auto">
          <a:xfrm>
            <a:off x="3143240" y="1214422"/>
            <a:ext cx="2417896" cy="78581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28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285720" y="1928802"/>
            <a:ext cx="8572560" cy="4601232"/>
          </a:xfrm>
          <a:prstGeom prst="rect">
            <a:avLst/>
          </a:prstGeom>
        </p:spPr>
      </p:pic>
      <p:sp>
        <p:nvSpPr>
          <p:cNvPr id="5" name="Скругленный прямоугольник 2"/>
          <p:cNvSpPr/>
          <p:nvPr/>
        </p:nvSpPr>
        <p:spPr>
          <a:xfrm>
            <a:off x="3143240" y="500042"/>
            <a:ext cx="3000396" cy="642942"/>
          </a:xfrm>
          <a:prstGeom prst="roundRect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ЯЗЫК</a:t>
            </a:r>
            <a:endParaRPr lang="ru-RU" sz="3200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500166" y="928670"/>
            <a:ext cx="914400" cy="914400"/>
          </a:xfrm>
          <a:prstGeom prst="ellipse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М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4214810" y="1357298"/>
            <a:ext cx="914400" cy="914400"/>
          </a:xfrm>
          <a:prstGeom prst="ellipse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Ж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6572264" y="928670"/>
            <a:ext cx="914400" cy="914400"/>
          </a:xfrm>
          <a:prstGeom prst="ellipse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Ср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9" name="Пятиугольник 8">
            <a:hlinkClick r:id="" action="ppaction://hlinkshowjump?jump=nextslide"/>
          </p:cNvPr>
          <p:cNvSpPr/>
          <p:nvPr/>
        </p:nvSpPr>
        <p:spPr>
          <a:xfrm>
            <a:off x="8358214" y="6500834"/>
            <a:ext cx="785786" cy="357166"/>
          </a:xfrm>
          <a:prstGeom prst="homePlate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Язык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  <p:set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Конь+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Конь-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Конь--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2"/>
          <p:cNvSpPr/>
          <p:nvPr/>
        </p:nvSpPr>
        <p:spPr>
          <a:xfrm>
            <a:off x="3143240" y="500042"/>
            <a:ext cx="3000396" cy="642942"/>
          </a:xfrm>
          <a:prstGeom prst="roundRect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ТРАВА</a:t>
            </a:r>
            <a:endParaRPr lang="ru-RU" sz="3200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071670" y="1357298"/>
            <a:ext cx="914400" cy="914400"/>
          </a:xfrm>
          <a:prstGeom prst="ellipse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М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4214810" y="1357298"/>
            <a:ext cx="914400" cy="914400"/>
          </a:xfrm>
          <a:prstGeom prst="ellipse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Ж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6215074" y="1357298"/>
            <a:ext cx="914400" cy="914400"/>
          </a:xfrm>
          <a:prstGeom prst="ellipse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Ср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8" name="Пятиугольник 7">
            <a:hlinkClick r:id="" action="ppaction://hlinkshowjump?jump=nextslide"/>
          </p:cNvPr>
          <p:cNvSpPr/>
          <p:nvPr/>
        </p:nvSpPr>
        <p:spPr>
          <a:xfrm>
            <a:off x="8358214" y="6500834"/>
            <a:ext cx="785786" cy="357166"/>
          </a:xfrm>
          <a:prstGeom prst="homePlate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Трав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Бабуля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  <p:set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Бабуля +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Бабуля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2"/>
          <p:cNvSpPr/>
          <p:nvPr/>
        </p:nvSpPr>
        <p:spPr>
          <a:xfrm>
            <a:off x="3143240" y="500042"/>
            <a:ext cx="3000396" cy="642942"/>
          </a:xfrm>
          <a:prstGeom prst="roundRect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КОЛОДЕЦ</a:t>
            </a:r>
            <a:endParaRPr lang="ru-RU" sz="3200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071670" y="1357298"/>
            <a:ext cx="914400" cy="914400"/>
          </a:xfrm>
          <a:prstGeom prst="ellipse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М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4214810" y="1357298"/>
            <a:ext cx="914400" cy="914400"/>
          </a:xfrm>
          <a:prstGeom prst="ellipse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Ж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6215074" y="1357298"/>
            <a:ext cx="914400" cy="914400"/>
          </a:xfrm>
          <a:prstGeom prst="ellipse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Ср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8" name="Пятиугольник 7">
            <a:hlinkClick r:id="" action="ppaction://hlinkshowjump?jump=nextslide"/>
          </p:cNvPr>
          <p:cNvSpPr/>
          <p:nvPr/>
        </p:nvSpPr>
        <p:spPr>
          <a:xfrm>
            <a:off x="8358214" y="6500834"/>
            <a:ext cx="785786" cy="357166"/>
          </a:xfrm>
          <a:prstGeom prst="homePlate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Колодец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  <p:set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Дед +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Дед 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Дед3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2"/>
          <p:cNvSpPr/>
          <p:nvPr/>
        </p:nvSpPr>
        <p:spPr>
          <a:xfrm>
            <a:off x="3143240" y="500042"/>
            <a:ext cx="3000396" cy="642942"/>
          </a:xfrm>
          <a:prstGeom prst="roundRect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ЗАБОР</a:t>
            </a:r>
            <a:endParaRPr lang="ru-RU" sz="3200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928794" y="857232"/>
            <a:ext cx="914400" cy="914400"/>
          </a:xfrm>
          <a:prstGeom prst="ellipse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М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4214810" y="1357298"/>
            <a:ext cx="914400" cy="914400"/>
          </a:xfrm>
          <a:prstGeom prst="ellipse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Ж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6429388" y="857232"/>
            <a:ext cx="914400" cy="914400"/>
          </a:xfrm>
          <a:prstGeom prst="ellipse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Ср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8" name="Пятиугольник 7">
            <a:hlinkClick r:id="" action="ppaction://hlinkshowjump?jump=nextslide"/>
          </p:cNvPr>
          <p:cNvSpPr/>
          <p:nvPr/>
        </p:nvSpPr>
        <p:spPr>
          <a:xfrm>
            <a:off x="8358214" y="6500834"/>
            <a:ext cx="785786" cy="357166"/>
          </a:xfrm>
          <a:prstGeom prst="homePlate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Забор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  <p:set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Любава+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Любава3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Любава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2"/>
          <p:cNvSpPr/>
          <p:nvPr/>
        </p:nvSpPr>
        <p:spPr>
          <a:xfrm>
            <a:off x="3143240" y="500042"/>
            <a:ext cx="3000396" cy="642942"/>
          </a:xfrm>
          <a:prstGeom prst="roundRect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КОМНАТА</a:t>
            </a:r>
            <a:endParaRPr lang="ru-RU" sz="3200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928794" y="857232"/>
            <a:ext cx="914400" cy="914400"/>
          </a:xfrm>
          <a:prstGeom prst="ellipse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М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4214810" y="1357298"/>
            <a:ext cx="914400" cy="914400"/>
          </a:xfrm>
          <a:prstGeom prst="ellipse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Ж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6357950" y="857232"/>
            <a:ext cx="914400" cy="914400"/>
          </a:xfrm>
          <a:prstGeom prst="ellipse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Ср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8" name="Пятиугольник 7">
            <a:hlinkClick r:id="" action="ppaction://hlinkshowjump?jump=nextslide"/>
          </p:cNvPr>
          <p:cNvSpPr/>
          <p:nvPr/>
        </p:nvSpPr>
        <p:spPr>
          <a:xfrm>
            <a:off x="8358214" y="6500834"/>
            <a:ext cx="785786" cy="357166"/>
          </a:xfrm>
          <a:prstGeom prst="homePlate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Комнат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Fkёша 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  <p:set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Алёша 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Алёш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2"/>
          <p:cNvSpPr/>
          <p:nvPr/>
        </p:nvSpPr>
        <p:spPr>
          <a:xfrm>
            <a:off x="3143240" y="500042"/>
            <a:ext cx="3000396" cy="642942"/>
          </a:xfrm>
          <a:prstGeom prst="roundRect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ШИШКА</a:t>
            </a:r>
            <a:endParaRPr lang="ru-RU" sz="3200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071670" y="1357298"/>
            <a:ext cx="914400" cy="914400"/>
          </a:xfrm>
          <a:prstGeom prst="ellipse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М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4214810" y="1357298"/>
            <a:ext cx="914400" cy="914400"/>
          </a:xfrm>
          <a:prstGeom prst="ellipse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Ж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6215074" y="1357298"/>
            <a:ext cx="914400" cy="914400"/>
          </a:xfrm>
          <a:prstGeom prst="ellipse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Ср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8" name="Пятиугольник 7">
            <a:hlinkClick r:id="" action="ppaction://hlinkshowjump?jump=nextslide"/>
          </p:cNvPr>
          <p:cNvSpPr/>
          <p:nvPr/>
        </p:nvSpPr>
        <p:spPr>
          <a:xfrm>
            <a:off x="8358214" y="6500834"/>
            <a:ext cx="785786" cy="357166"/>
          </a:xfrm>
          <a:prstGeom prst="homePlate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Шиш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Конь--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  <p:set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Конь+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Конь-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2"/>
          <p:cNvSpPr/>
          <p:nvPr/>
        </p:nvSpPr>
        <p:spPr>
          <a:xfrm>
            <a:off x="3143240" y="500042"/>
            <a:ext cx="3000396" cy="642942"/>
          </a:xfrm>
          <a:prstGeom prst="roundRect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ВОДА</a:t>
            </a:r>
            <a:endParaRPr lang="ru-RU" sz="3200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928794" y="571480"/>
            <a:ext cx="914400" cy="914400"/>
          </a:xfrm>
          <a:prstGeom prst="ellipse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М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5357818" y="1428736"/>
            <a:ext cx="914400" cy="914400"/>
          </a:xfrm>
          <a:prstGeom prst="ellipse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Ж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6715140" y="428604"/>
            <a:ext cx="914400" cy="914400"/>
          </a:xfrm>
          <a:prstGeom prst="ellipse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Ср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8" name="Пятиугольник 7">
            <a:hlinkClick r:id="" action="ppaction://hlinkshowjump?jump=nextslide"/>
          </p:cNvPr>
          <p:cNvSpPr/>
          <p:nvPr/>
        </p:nvSpPr>
        <p:spPr>
          <a:xfrm>
            <a:off x="8358214" y="6500834"/>
            <a:ext cx="785786" cy="357166"/>
          </a:xfrm>
          <a:prstGeom prst="homePlate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вод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Дед3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  <p:set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Дед +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Дед 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2"/>
          <p:cNvSpPr/>
          <p:nvPr/>
        </p:nvSpPr>
        <p:spPr>
          <a:xfrm>
            <a:off x="3143240" y="500042"/>
            <a:ext cx="3000396" cy="642942"/>
          </a:xfrm>
          <a:prstGeom prst="roundRect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ЛЕС</a:t>
            </a:r>
            <a:endParaRPr lang="ru-RU" sz="3200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071670" y="1357298"/>
            <a:ext cx="914400" cy="914400"/>
          </a:xfrm>
          <a:prstGeom prst="ellipse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М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4214810" y="1357298"/>
            <a:ext cx="914400" cy="914400"/>
          </a:xfrm>
          <a:prstGeom prst="ellipse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Ж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6215074" y="1357298"/>
            <a:ext cx="914400" cy="914400"/>
          </a:xfrm>
          <a:prstGeom prst="ellipse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Ср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8" name="Пятиугольник 7">
            <a:hlinkClick r:id="" action="ppaction://hlinkshowjump?jump=nextslide"/>
          </p:cNvPr>
          <p:cNvSpPr/>
          <p:nvPr/>
        </p:nvSpPr>
        <p:spPr>
          <a:xfrm>
            <a:off x="8358214" y="6500834"/>
            <a:ext cx="785786" cy="357166"/>
          </a:xfrm>
          <a:prstGeom prst="homePlate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Лес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  <p:set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Бабуля +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Бабуля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Бабуля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2"/>
          <p:cNvSpPr/>
          <p:nvPr/>
        </p:nvSpPr>
        <p:spPr>
          <a:xfrm>
            <a:off x="3143240" y="428604"/>
            <a:ext cx="3000396" cy="642942"/>
          </a:xfrm>
          <a:prstGeom prst="roundRect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ПАЛКА</a:t>
            </a:r>
            <a:endParaRPr lang="ru-RU" sz="3200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143108" y="928670"/>
            <a:ext cx="914400" cy="914400"/>
          </a:xfrm>
          <a:prstGeom prst="ellipse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М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4857752" y="1285860"/>
            <a:ext cx="914400" cy="914400"/>
          </a:xfrm>
          <a:prstGeom prst="ellipse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Ж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6858016" y="642918"/>
            <a:ext cx="914400" cy="914400"/>
          </a:xfrm>
          <a:prstGeom prst="ellipse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Ср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8" name="Пятиугольник 7">
            <a:hlinkClick r:id="" action="ppaction://hlinkshowjump?jump=nextslide"/>
          </p:cNvPr>
          <p:cNvSpPr/>
          <p:nvPr/>
        </p:nvSpPr>
        <p:spPr>
          <a:xfrm>
            <a:off x="8358214" y="6500834"/>
            <a:ext cx="785786" cy="357166"/>
          </a:xfrm>
          <a:prstGeom prst="homePlate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пал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Конь--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Конь-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  <p:set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Дед +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2"/>
          <p:cNvSpPr/>
          <p:nvPr/>
        </p:nvSpPr>
        <p:spPr>
          <a:xfrm>
            <a:off x="4143372" y="500042"/>
            <a:ext cx="3000396" cy="642942"/>
          </a:xfrm>
          <a:prstGeom prst="roundRect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КОРЗИНА</a:t>
            </a:r>
            <a:endParaRPr lang="ru-RU" sz="3200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4429124" y="1357298"/>
            <a:ext cx="914400" cy="914400"/>
          </a:xfrm>
          <a:prstGeom prst="ellipse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М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6215074" y="1357298"/>
            <a:ext cx="914400" cy="914400"/>
          </a:xfrm>
          <a:prstGeom prst="ellipse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Ж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7786710" y="1357298"/>
            <a:ext cx="914400" cy="914400"/>
          </a:xfrm>
          <a:prstGeom prst="ellipse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Ср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8" name="Пятиугольник 7">
            <a:hlinkClick r:id="" action="ppaction://hlinkshowjump?jump=nextslide"/>
          </p:cNvPr>
          <p:cNvSpPr/>
          <p:nvPr/>
        </p:nvSpPr>
        <p:spPr>
          <a:xfrm>
            <a:off x="8358214" y="6500834"/>
            <a:ext cx="785786" cy="357166"/>
          </a:xfrm>
          <a:prstGeom prst="homePlate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Корзин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Бабуля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Бабуля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  <p:set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Бабуля +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14282" y="500042"/>
            <a:ext cx="8715436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u="sng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Правила работы с тренажёром</a:t>
            </a:r>
          </a:p>
          <a:p>
            <a:pPr algn="ctr"/>
            <a:endParaRPr lang="ru-RU" sz="2800" dirty="0" smtClean="0">
              <a:solidFill>
                <a:srgbClr val="0070C0"/>
              </a:solidFill>
              <a:latin typeface="Arial Black" pitchFamily="34" charset="0"/>
            </a:endParaRPr>
          </a:p>
          <a:p>
            <a:pPr marL="342900" indent="-342900">
              <a:buAutoNum type="arabicPeriod"/>
            </a:pPr>
            <a:r>
              <a:rPr lang="ru-RU" sz="2800" dirty="0" smtClean="0">
                <a:solidFill>
                  <a:srgbClr val="0070C0"/>
                </a:solidFill>
                <a:latin typeface="Arial Black" pitchFamily="34" charset="0"/>
              </a:rPr>
              <a:t>Определите род имён существительных</a:t>
            </a:r>
          </a:p>
          <a:p>
            <a:pPr marL="342900" indent="-342900"/>
            <a:endParaRPr lang="ru-RU" sz="2800" dirty="0" smtClean="0">
              <a:solidFill>
                <a:srgbClr val="0070C0"/>
              </a:solidFill>
              <a:latin typeface="Arial Black" pitchFamily="34" charset="0"/>
            </a:endParaRPr>
          </a:p>
          <a:p>
            <a:pPr marL="342900" indent="-342900">
              <a:buAutoNum type="arabicPeriod" startAt="2"/>
            </a:pPr>
            <a:r>
              <a:rPr lang="ru-RU" sz="2800" dirty="0" smtClean="0">
                <a:solidFill>
                  <a:srgbClr val="0070C0"/>
                </a:solidFill>
                <a:latin typeface="Arial Black" pitchFamily="34" charset="0"/>
              </a:rPr>
              <a:t>Нажми соответствующую кнопку</a:t>
            </a:r>
          </a:p>
          <a:p>
            <a:pPr marL="342900" indent="-342900"/>
            <a:endParaRPr lang="ru-RU" sz="2800" dirty="0" smtClean="0">
              <a:solidFill>
                <a:srgbClr val="0070C0"/>
              </a:solidFill>
              <a:latin typeface="Arial Black" pitchFamily="34" charset="0"/>
            </a:endParaRPr>
          </a:p>
          <a:p>
            <a:pPr marL="342900" indent="-342900"/>
            <a:r>
              <a:rPr lang="ru-RU" sz="2800" i="1" dirty="0" smtClean="0">
                <a:solidFill>
                  <a:srgbClr val="0070C0"/>
                </a:solidFill>
                <a:latin typeface="Arial Black" pitchFamily="34" charset="0"/>
              </a:rPr>
              <a:t>мужской род  -  </a:t>
            </a:r>
          </a:p>
          <a:p>
            <a:pPr marL="342900" indent="-342900"/>
            <a:r>
              <a:rPr lang="ru-RU" sz="2800" i="1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</a:p>
          <a:p>
            <a:pPr marL="342900" indent="-342900"/>
            <a:r>
              <a:rPr lang="ru-RU" sz="2800" i="1" dirty="0" smtClean="0">
                <a:solidFill>
                  <a:srgbClr val="0070C0"/>
                </a:solidFill>
                <a:latin typeface="Arial Black" pitchFamily="34" charset="0"/>
              </a:rPr>
              <a:t>женский род -  </a:t>
            </a:r>
          </a:p>
          <a:p>
            <a:pPr marL="342900" indent="-342900"/>
            <a:endParaRPr lang="ru-RU" sz="2800" i="1" dirty="0" smtClean="0">
              <a:solidFill>
                <a:srgbClr val="0070C0"/>
              </a:solidFill>
              <a:latin typeface="Arial Black" pitchFamily="34" charset="0"/>
            </a:endParaRPr>
          </a:p>
          <a:p>
            <a:pPr marL="342900" indent="-342900"/>
            <a:r>
              <a:rPr lang="ru-RU" sz="2800" i="1" dirty="0" smtClean="0">
                <a:solidFill>
                  <a:srgbClr val="0070C0"/>
                </a:solidFill>
                <a:latin typeface="Arial Black" pitchFamily="34" charset="0"/>
              </a:rPr>
              <a:t>средний род  -  </a:t>
            </a:r>
          </a:p>
          <a:p>
            <a:pPr marL="342900" indent="-342900"/>
            <a:endParaRPr lang="ru-RU" sz="2800" dirty="0" smtClean="0">
              <a:solidFill>
                <a:srgbClr val="0070C0"/>
              </a:solidFill>
              <a:latin typeface="Arial Black" pitchFamily="34" charset="0"/>
            </a:endParaRPr>
          </a:p>
          <a:p>
            <a:pPr marL="342900" indent="-342900"/>
            <a:r>
              <a:rPr lang="ru-RU" sz="2800" dirty="0" smtClean="0">
                <a:solidFill>
                  <a:srgbClr val="0070C0"/>
                </a:solidFill>
                <a:latin typeface="Arial Black" pitchFamily="34" charset="0"/>
              </a:rPr>
              <a:t>3.Переход на следующий слайд </a:t>
            </a:r>
          </a:p>
          <a:p>
            <a:pPr marL="342900" indent="-342900"/>
            <a:r>
              <a:rPr lang="ru-RU" sz="2800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</a:p>
          <a:p>
            <a:pPr marL="342900" indent="-342900"/>
            <a:endParaRPr lang="ru-RU" sz="2800" dirty="0" smtClean="0">
              <a:solidFill>
                <a:srgbClr val="0070C0"/>
              </a:solidFill>
              <a:latin typeface="Arial Black" pitchFamily="34" charset="0"/>
            </a:endParaRPr>
          </a:p>
          <a:p>
            <a:endParaRPr lang="ru-RU" sz="2800" dirty="0">
              <a:solidFill>
                <a:srgbClr val="0070C0"/>
              </a:solidFill>
              <a:latin typeface="Arial Black" pitchFamily="34" charset="0"/>
            </a:endParaRPr>
          </a:p>
        </p:txBody>
      </p:sp>
      <p:pic>
        <p:nvPicPr>
          <p:cNvPr id="8" name="Рисунок 7" descr="3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5537012" y="3000372"/>
            <a:ext cx="2754501" cy="2355356"/>
          </a:xfrm>
          <a:prstGeom prst="rect">
            <a:avLst/>
          </a:prstGeom>
        </p:spPr>
      </p:pic>
      <p:sp>
        <p:nvSpPr>
          <p:cNvPr id="12" name="Овал 11"/>
          <p:cNvSpPr/>
          <p:nvPr/>
        </p:nvSpPr>
        <p:spPr>
          <a:xfrm>
            <a:off x="3500430" y="4714884"/>
            <a:ext cx="571504" cy="571504"/>
          </a:xfrm>
          <a:prstGeom prst="ellipse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Ср</a:t>
            </a:r>
            <a:endParaRPr lang="ru-RU" sz="1000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3500430" y="3857628"/>
            <a:ext cx="571504" cy="571504"/>
          </a:xfrm>
          <a:prstGeom prst="ellipse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Ж</a:t>
            </a:r>
            <a:endParaRPr lang="ru-RU" sz="1000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3500430" y="3000372"/>
            <a:ext cx="571504" cy="571504"/>
          </a:xfrm>
          <a:prstGeom prst="ellipse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М</a:t>
            </a:r>
            <a:endParaRPr lang="ru-RU" sz="1000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15" name="Пятиугольник 14"/>
          <p:cNvSpPr/>
          <p:nvPr/>
        </p:nvSpPr>
        <p:spPr>
          <a:xfrm>
            <a:off x="6929454" y="5715016"/>
            <a:ext cx="785786" cy="357166"/>
          </a:xfrm>
          <a:prstGeom prst="homePlate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ачал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2"/>
          <p:cNvSpPr/>
          <p:nvPr/>
        </p:nvSpPr>
        <p:spPr>
          <a:xfrm>
            <a:off x="3143240" y="428604"/>
            <a:ext cx="3000396" cy="642942"/>
          </a:xfrm>
          <a:prstGeom prst="roundRect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ДЕРЕВО</a:t>
            </a:r>
            <a:endParaRPr lang="ru-RU" sz="3200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4643438" y="1500174"/>
            <a:ext cx="914400" cy="914400"/>
          </a:xfrm>
          <a:prstGeom prst="ellipse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М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6143636" y="1000108"/>
            <a:ext cx="914400" cy="914400"/>
          </a:xfrm>
          <a:prstGeom prst="ellipse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Ж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7500958" y="500042"/>
            <a:ext cx="914400" cy="914400"/>
          </a:xfrm>
          <a:prstGeom prst="ellipse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Ср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8" name="Пятиугольник 7">
            <a:hlinkClick r:id="" action="ppaction://hlinkshowjump?jump=nextslide"/>
          </p:cNvPr>
          <p:cNvSpPr/>
          <p:nvPr/>
        </p:nvSpPr>
        <p:spPr>
          <a:xfrm>
            <a:off x="8358214" y="6500834"/>
            <a:ext cx="785786" cy="357166"/>
          </a:xfrm>
          <a:prstGeom prst="homePlate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Дерев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Конь--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Конь-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  <p:set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Конь+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2"/>
          <p:cNvSpPr/>
          <p:nvPr/>
        </p:nvSpPr>
        <p:spPr>
          <a:xfrm>
            <a:off x="3143240" y="500042"/>
            <a:ext cx="3000396" cy="642942"/>
          </a:xfrm>
          <a:prstGeom prst="roundRect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ОГОНЬ</a:t>
            </a:r>
            <a:endParaRPr lang="ru-RU" sz="3200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071670" y="1357298"/>
            <a:ext cx="914400" cy="914400"/>
          </a:xfrm>
          <a:prstGeom prst="ellipse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М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4214810" y="1357298"/>
            <a:ext cx="914400" cy="914400"/>
          </a:xfrm>
          <a:prstGeom prst="ellipse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Ж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6215074" y="1357298"/>
            <a:ext cx="914400" cy="914400"/>
          </a:xfrm>
          <a:prstGeom prst="ellipse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Ср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8" name="Пятиугольник 7">
            <a:hlinkClick r:id="" action="ppaction://hlinkshowjump?jump=nextslide"/>
          </p:cNvPr>
          <p:cNvSpPr/>
          <p:nvPr/>
        </p:nvSpPr>
        <p:spPr>
          <a:xfrm>
            <a:off x="8358214" y="6500834"/>
            <a:ext cx="785786" cy="357166"/>
          </a:xfrm>
          <a:prstGeom prst="homePlate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гонь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  <p:set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Любава+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Бабуля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Дед 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2"/>
          <p:cNvSpPr/>
          <p:nvPr/>
        </p:nvSpPr>
        <p:spPr>
          <a:xfrm>
            <a:off x="3143240" y="500042"/>
            <a:ext cx="3000396" cy="642942"/>
          </a:xfrm>
          <a:prstGeom prst="roundRect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КАМЕНЬ</a:t>
            </a:r>
            <a:endParaRPr lang="ru-RU" sz="3200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071670" y="1357298"/>
            <a:ext cx="914400" cy="914400"/>
          </a:xfrm>
          <a:prstGeom prst="ellipse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М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4214810" y="1357298"/>
            <a:ext cx="914400" cy="914400"/>
          </a:xfrm>
          <a:prstGeom prst="ellipse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Ж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6215074" y="1357298"/>
            <a:ext cx="914400" cy="914400"/>
          </a:xfrm>
          <a:prstGeom prst="ellipse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Ср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8" name="Пятиугольник 7">
            <a:hlinkClick r:id="" action="ppaction://hlinkshowjump?jump=nextslide"/>
          </p:cNvPr>
          <p:cNvSpPr/>
          <p:nvPr/>
        </p:nvSpPr>
        <p:spPr>
          <a:xfrm>
            <a:off x="8358214" y="6500834"/>
            <a:ext cx="785786" cy="357166"/>
          </a:xfrm>
          <a:prstGeom prst="homePlate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Камень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  <p:set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Любава+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Дед 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Любава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57422" y="571481"/>
            <a:ext cx="4223954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>
                  <a:solidFill>
                    <a:sysClr val="windowText" lastClr="000000"/>
                  </a:solidFill>
                </a:ln>
                <a:solidFill>
                  <a:srgbClr val="FF9A05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МОЛОДЦЫ!</a:t>
            </a:r>
            <a:endParaRPr lang="ru-RU" sz="4400" b="1" dirty="0">
              <a:ln w="11430">
                <a:solidFill>
                  <a:sysClr val="windowText" lastClr="000000"/>
                </a:solidFill>
              </a:ln>
              <a:solidFill>
                <a:srgbClr val="FF9A05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Пятиугольник 2">
            <a:hlinkClick r:id="rId4" action="ppaction://hlinksldjump"/>
          </p:cNvPr>
          <p:cNvSpPr/>
          <p:nvPr/>
        </p:nvSpPr>
        <p:spPr>
          <a:xfrm>
            <a:off x="8358214" y="6500834"/>
            <a:ext cx="785786" cy="357166"/>
          </a:xfrm>
          <a:prstGeom prst="homePlate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Снова</a:t>
            </a:r>
            <a:endParaRPr lang="ru-RU" sz="1100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4" name="Прямоугольник 3">
            <a:hlinkClick r:id="rId5" action="ppaction://hlinksldjump"/>
          </p:cNvPr>
          <p:cNvSpPr/>
          <p:nvPr/>
        </p:nvSpPr>
        <p:spPr>
          <a:xfrm>
            <a:off x="0" y="6500834"/>
            <a:ext cx="928662" cy="357166"/>
          </a:xfrm>
          <a:prstGeom prst="rect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Ресурсы</a:t>
            </a:r>
            <a:endParaRPr lang="ru-RU" sz="1100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Конец+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282" y="1071546"/>
            <a:ext cx="871543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hlinkClick r:id="rId3"/>
              </a:rPr>
              <a:t>http://s002.youpic.su/pictures/1296410400/02ef971c525d47ba7e2dc4f7aad7703d.png</a:t>
            </a:r>
            <a:r>
              <a:rPr lang="ru-RU" sz="1200" dirty="0" smtClean="0"/>
              <a:t>  герои</a:t>
            </a:r>
          </a:p>
          <a:p>
            <a:r>
              <a:rPr lang="en-US" sz="1200" u="sng" dirty="0" smtClean="0">
                <a:hlinkClick r:id="rId4"/>
              </a:rPr>
              <a:t>http://i015.radikal.ru/1002/6b/6b215da17d63t.jpg</a:t>
            </a:r>
            <a:r>
              <a:rPr lang="en-US" sz="1200" dirty="0" smtClean="0"/>
              <a:t>   </a:t>
            </a:r>
            <a:r>
              <a:rPr lang="ru-RU" sz="1200" dirty="0" err="1" smtClean="0"/>
              <a:t>Любава</a:t>
            </a:r>
            <a:endParaRPr lang="ru-RU" sz="1200" dirty="0" smtClean="0"/>
          </a:p>
          <a:p>
            <a:r>
              <a:rPr lang="en-US" sz="1200" u="sng" dirty="0" smtClean="0">
                <a:hlinkClick r:id="rId5"/>
              </a:rPr>
              <a:t>http://vip.volyn.ua/sites/default/files/images/85748.jpg</a:t>
            </a:r>
            <a:r>
              <a:rPr lang="en-US" sz="1200" dirty="0" smtClean="0"/>
              <a:t>  </a:t>
            </a:r>
            <a:r>
              <a:rPr lang="ru-RU" sz="1200" dirty="0" smtClean="0"/>
              <a:t>камень</a:t>
            </a:r>
          </a:p>
          <a:p>
            <a:r>
              <a:rPr lang="en-US" sz="1200" u="sng" dirty="0" smtClean="0">
                <a:hlinkClick r:id="rId6"/>
              </a:rPr>
              <a:t>http://xbt-torrent.ru/shot/96611_2.jpg</a:t>
            </a:r>
            <a:r>
              <a:rPr lang="en-US" sz="1200" dirty="0" smtClean="0"/>
              <a:t>   </a:t>
            </a:r>
            <a:r>
              <a:rPr lang="ru-RU" sz="1200" dirty="0" smtClean="0"/>
              <a:t>букет</a:t>
            </a:r>
          </a:p>
          <a:p>
            <a:r>
              <a:rPr lang="en-US" sz="1200" u="sng" dirty="0" smtClean="0">
                <a:hlinkClick r:id="rId7"/>
              </a:rPr>
              <a:t>http://deswal.ru/mult/1600-1200/00000191.jpg</a:t>
            </a:r>
            <a:r>
              <a:rPr lang="en-US" sz="1200" dirty="0" smtClean="0"/>
              <a:t>  </a:t>
            </a:r>
            <a:r>
              <a:rPr lang="ru-RU" sz="1200" dirty="0" smtClean="0"/>
              <a:t>яблоко</a:t>
            </a:r>
          </a:p>
          <a:p>
            <a:r>
              <a:rPr lang="en-US" sz="1200" u="sng" dirty="0" smtClean="0">
                <a:hlinkClick r:id="rId8"/>
              </a:rPr>
              <a:t>http://ruskino.ru/film/2163/kadr/6123.jpg</a:t>
            </a:r>
            <a:r>
              <a:rPr lang="en-US" sz="1200" dirty="0" smtClean="0"/>
              <a:t>   </a:t>
            </a:r>
            <a:r>
              <a:rPr lang="ru-RU" sz="1200" dirty="0" smtClean="0"/>
              <a:t>забор</a:t>
            </a:r>
          </a:p>
          <a:p>
            <a:r>
              <a:rPr lang="en-US" sz="1200" u="sng" dirty="0" smtClean="0">
                <a:hlinkClick r:id="rId9"/>
              </a:rPr>
              <a:t>http://www.south-vrn.ru/images/fbfiles/images/pyat023.jpg</a:t>
            </a:r>
            <a:r>
              <a:rPr lang="en-US" sz="1200" dirty="0" smtClean="0"/>
              <a:t>    </a:t>
            </a:r>
            <a:r>
              <a:rPr lang="ru-RU" sz="1200" dirty="0" smtClean="0"/>
              <a:t>вода</a:t>
            </a:r>
          </a:p>
          <a:p>
            <a:r>
              <a:rPr lang="en-US" sz="1200" u="sng" dirty="0" smtClean="0">
                <a:hlinkClick r:id="rId10"/>
              </a:rPr>
              <a:t>http://www.moova.ru/_nw/266/50531987.png</a:t>
            </a:r>
            <a:r>
              <a:rPr lang="en-US" sz="1200" dirty="0" smtClean="0"/>
              <a:t>    </a:t>
            </a:r>
            <a:r>
              <a:rPr lang="ru-RU" sz="1200" dirty="0" smtClean="0"/>
              <a:t>шишка</a:t>
            </a:r>
          </a:p>
          <a:p>
            <a:r>
              <a:rPr lang="en-US" sz="1200" u="sng" dirty="0" smtClean="0">
                <a:hlinkClick r:id="rId11"/>
              </a:rPr>
              <a:t>http://img.zoneland.ru/images5/421645Alesha_Popovich_I_Tugarin_Zmey_2004_BDRip_1080p_mkv_000911744.jpg.jpg</a:t>
            </a:r>
            <a:r>
              <a:rPr lang="en-US" sz="1200" dirty="0" smtClean="0"/>
              <a:t>   </a:t>
            </a:r>
            <a:r>
              <a:rPr lang="ru-RU" sz="1200" dirty="0" smtClean="0"/>
              <a:t>палка</a:t>
            </a:r>
          </a:p>
          <a:p>
            <a:r>
              <a:rPr lang="en-US" sz="1200" u="sng" dirty="0" smtClean="0">
                <a:hlinkClick r:id="rId12"/>
              </a:rPr>
              <a:t>http://hdkinozal.com/uploads/posts/2013-01/cwy5t93dv0.png</a:t>
            </a:r>
            <a:r>
              <a:rPr lang="en-US" sz="1200" dirty="0" smtClean="0"/>
              <a:t>    </a:t>
            </a:r>
            <a:r>
              <a:rPr lang="ru-RU" sz="1200" dirty="0" smtClean="0"/>
              <a:t>огонь</a:t>
            </a:r>
          </a:p>
          <a:p>
            <a:r>
              <a:rPr lang="en-US" sz="1200" u="sng" dirty="0" smtClean="0">
                <a:hlinkClick r:id="rId13"/>
              </a:rPr>
              <a:t>http://dc2.net23.info/uploads/posts/2011-01/1294946029_87ecd5879221f073b5562381e2457ef7.jpg</a:t>
            </a:r>
            <a:r>
              <a:rPr lang="en-US" sz="1200" dirty="0" smtClean="0"/>
              <a:t>   </a:t>
            </a:r>
            <a:r>
              <a:rPr lang="ru-RU" sz="1200" dirty="0" smtClean="0"/>
              <a:t>дерево</a:t>
            </a:r>
          </a:p>
          <a:p>
            <a:r>
              <a:rPr lang="en-US" sz="1200" u="sng" dirty="0" smtClean="0">
                <a:hlinkClick r:id="rId14"/>
              </a:rPr>
              <a:t>http://img.zoneland.ru/images7/6587533.jpg.jpg</a:t>
            </a:r>
            <a:r>
              <a:rPr lang="en-US" sz="1200" dirty="0" smtClean="0"/>
              <a:t>   </a:t>
            </a:r>
            <a:r>
              <a:rPr lang="ru-RU" sz="1200" dirty="0" smtClean="0"/>
              <a:t>комната</a:t>
            </a:r>
          </a:p>
          <a:p>
            <a:r>
              <a:rPr lang="en-US" sz="1200" u="sng" dirty="0" smtClean="0">
                <a:hlinkClick r:id="rId15"/>
              </a:rPr>
              <a:t>http://img21.binimage.org/7a/6a/4e/a4b0355a19611c45a166ca9926a.jpg</a:t>
            </a:r>
            <a:r>
              <a:rPr lang="en-US" sz="1200" dirty="0" smtClean="0"/>
              <a:t>    </a:t>
            </a:r>
            <a:r>
              <a:rPr lang="ru-RU" sz="1200" dirty="0" smtClean="0"/>
              <a:t>корзина</a:t>
            </a:r>
          </a:p>
          <a:p>
            <a:r>
              <a:rPr lang="en-US" sz="1200" u="sng" dirty="0" smtClean="0">
                <a:hlinkClick r:id="rId16"/>
              </a:rPr>
              <a:t>http://www.ovideo.ru/images/additional_fotos/10161/g/cf8d13ec87c274bd9a3ac1fe60f848e7.jpg</a:t>
            </a:r>
            <a:r>
              <a:rPr lang="en-US" sz="1200" dirty="0" smtClean="0"/>
              <a:t>    </a:t>
            </a:r>
            <a:r>
              <a:rPr lang="ru-RU" sz="1200" dirty="0" smtClean="0"/>
              <a:t>язык</a:t>
            </a:r>
          </a:p>
          <a:p>
            <a:r>
              <a:rPr lang="en-US" sz="1200" u="sng" dirty="0" smtClean="0">
                <a:hlinkClick r:id="rId17"/>
              </a:rPr>
              <a:t>http://www.kinoman.ru/uploads/posts/2010-03/1268742677_alesha.01.png</a:t>
            </a:r>
            <a:r>
              <a:rPr lang="en-US" sz="1200" dirty="0" smtClean="0"/>
              <a:t>   </a:t>
            </a:r>
            <a:r>
              <a:rPr lang="ru-RU" sz="1200" dirty="0" smtClean="0"/>
              <a:t>лоб</a:t>
            </a:r>
          </a:p>
          <a:p>
            <a:r>
              <a:rPr lang="en-US" sz="1200" u="sng" dirty="0" smtClean="0">
                <a:hlinkClick r:id="rId18"/>
              </a:rPr>
              <a:t>http://www.foto-wallpapers.com/wallpapers/alesha_popovich/alesha_popovich_20.jpg</a:t>
            </a:r>
            <a:r>
              <a:rPr lang="en-US" sz="1200" dirty="0" smtClean="0"/>
              <a:t>    </a:t>
            </a:r>
            <a:r>
              <a:rPr lang="ru-RU" sz="1200" dirty="0" smtClean="0"/>
              <a:t>конь</a:t>
            </a:r>
          </a:p>
          <a:p>
            <a:r>
              <a:rPr lang="en-US" sz="1200" u="sng" dirty="0" smtClean="0">
                <a:hlinkClick r:id="rId19"/>
              </a:rPr>
              <a:t>http://i.imgur.com/mJXR0.jpg</a:t>
            </a:r>
            <a:r>
              <a:rPr lang="en-US" sz="1200" dirty="0" smtClean="0"/>
              <a:t>   </a:t>
            </a:r>
            <a:r>
              <a:rPr lang="ru-RU" sz="1200" dirty="0" smtClean="0"/>
              <a:t>колодец</a:t>
            </a:r>
          </a:p>
          <a:p>
            <a:r>
              <a:rPr lang="ru-RU" sz="1200" u="sng" dirty="0" smtClean="0">
                <a:hlinkClick r:id="rId20"/>
              </a:rPr>
              <a:t>http://s56.radikal.ru/i154/1003/ae/83e814f8e079.jpg</a:t>
            </a:r>
            <a:r>
              <a:rPr lang="ru-RU" sz="1200" dirty="0" smtClean="0"/>
              <a:t>       лес  </a:t>
            </a:r>
          </a:p>
          <a:p>
            <a:r>
              <a:rPr lang="ru-RU" sz="1200" u="sng" dirty="0" smtClean="0">
                <a:hlinkClick r:id="rId21"/>
              </a:rPr>
              <a:t>http://www.ovideo.ru/images/additional_fotos/10161/g/Q2G.png</a:t>
            </a:r>
            <a:r>
              <a:rPr lang="ru-RU" sz="1200" dirty="0" smtClean="0"/>
              <a:t>    трава</a:t>
            </a:r>
          </a:p>
          <a:p>
            <a:r>
              <a:rPr lang="ru-RU" sz="1200" u="sng" dirty="0" smtClean="0">
                <a:hlinkClick r:id="rId22"/>
              </a:rPr>
              <a:t>http://avaload.ru/uploads/posts/2009-08/1250326095_alesha.popovich.i.tugarin.zmej.2004.bdrip.avaload..jpg</a:t>
            </a:r>
            <a:r>
              <a:rPr lang="ru-RU" sz="1200" dirty="0" smtClean="0"/>
              <a:t>    берёза</a:t>
            </a:r>
          </a:p>
          <a:p>
            <a:r>
              <a:rPr lang="ru-RU" sz="1200" u="sng" dirty="0" smtClean="0">
                <a:hlinkClick r:id="rId23"/>
              </a:rPr>
              <a:t>http://www.poleznoe.ru/large/201201/5050.jpg</a:t>
            </a:r>
            <a:r>
              <a:rPr lang="ru-RU" sz="1200" dirty="0" smtClean="0"/>
              <a:t>     букет</a:t>
            </a:r>
          </a:p>
          <a:p>
            <a:r>
              <a:rPr lang="en-US" sz="1200" dirty="0" smtClean="0">
                <a:hlinkClick r:id="rId24"/>
              </a:rPr>
              <a:t>http://dlm3.meta.ua/pic/0/57/231/ssENYlqDG8.jpg</a:t>
            </a:r>
            <a:r>
              <a:rPr lang="ru-RU" sz="1200" dirty="0" smtClean="0"/>
              <a:t>      золото</a:t>
            </a:r>
          </a:p>
          <a:p>
            <a:r>
              <a:rPr lang="ru-RU" sz="1200" u="sng" dirty="0" smtClean="0">
                <a:hlinkClick r:id="rId25"/>
              </a:rPr>
              <a:t>http://pixelbrush.ru/uploads/posts/2009-07/1247257690_popovich-pre4.jpg</a:t>
            </a:r>
            <a:r>
              <a:rPr lang="ru-RU" sz="1200" dirty="0" smtClean="0"/>
              <a:t>   титул</a:t>
            </a:r>
          </a:p>
          <a:p>
            <a:r>
              <a:rPr lang="ru-RU" sz="1200" dirty="0" smtClean="0">
                <a:cs typeface="Times New Roman" pitchFamily="18" charset="0"/>
              </a:rPr>
              <a:t>Звуковые файлы авторские, выполнены в программе </a:t>
            </a:r>
            <a:r>
              <a:rPr lang="ru-RU" sz="1200" dirty="0" err="1" smtClean="0">
                <a:cs typeface="Times New Roman" pitchFamily="18" charset="0"/>
              </a:rPr>
              <a:t>Audacity</a:t>
            </a:r>
            <a:endParaRPr lang="ru-RU" sz="1200" dirty="0" smtClean="0"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00364" y="500042"/>
            <a:ext cx="3722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Использованные  ресурсы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Скругленный прямоугольник 2"/>
          <p:cNvSpPr/>
          <p:nvPr/>
        </p:nvSpPr>
        <p:spPr>
          <a:xfrm>
            <a:off x="3143240" y="642918"/>
            <a:ext cx="3000396" cy="642942"/>
          </a:xfrm>
          <a:prstGeom prst="roundRect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ЯБЛОКО</a:t>
            </a:r>
            <a:endParaRPr lang="ru-RU" sz="3200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2071670" y="1643050"/>
            <a:ext cx="914400" cy="914400"/>
          </a:xfrm>
          <a:prstGeom prst="ellipse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М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4214810" y="1643050"/>
            <a:ext cx="914400" cy="914400"/>
          </a:xfrm>
          <a:prstGeom prst="ellipse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Ж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6215074" y="1643050"/>
            <a:ext cx="914400" cy="914400"/>
          </a:xfrm>
          <a:prstGeom prst="ellipse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Ср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6" name="Пятиугольник 5">
            <a:hlinkClick r:id="" action="ppaction://hlinkshowjump?jump=nextslide"/>
          </p:cNvPr>
          <p:cNvSpPr/>
          <p:nvPr/>
        </p:nvSpPr>
        <p:spPr>
          <a:xfrm>
            <a:off x="8358214" y="6500834"/>
            <a:ext cx="785786" cy="357166"/>
          </a:xfrm>
          <a:prstGeom prst="homePlate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яблок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Любава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Любава3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  <p:set>
                                      <p:cBhvr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Любава+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2"/>
          <p:cNvSpPr/>
          <p:nvPr/>
        </p:nvSpPr>
        <p:spPr>
          <a:xfrm>
            <a:off x="3143240" y="642918"/>
            <a:ext cx="3000396" cy="642942"/>
          </a:xfrm>
          <a:prstGeom prst="roundRect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БУКЕТ</a:t>
            </a:r>
            <a:endParaRPr lang="ru-RU" sz="3200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285984" y="1500174"/>
            <a:ext cx="914400" cy="914400"/>
          </a:xfrm>
          <a:prstGeom prst="ellipse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М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4214810" y="1643050"/>
            <a:ext cx="914400" cy="914400"/>
          </a:xfrm>
          <a:prstGeom prst="ellipse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Ж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6072198" y="1428736"/>
            <a:ext cx="914400" cy="914400"/>
          </a:xfrm>
          <a:prstGeom prst="ellipse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Ср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8" name="Пятиугольник 7">
            <a:hlinkClick r:id="" action="ppaction://hlinkshowjump?jump=nextslide"/>
          </p:cNvPr>
          <p:cNvSpPr/>
          <p:nvPr/>
        </p:nvSpPr>
        <p:spPr>
          <a:xfrm>
            <a:off x="8358214" y="6500834"/>
            <a:ext cx="785786" cy="357166"/>
          </a:xfrm>
          <a:prstGeom prst="homePlate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бук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  <p:set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Бабуля +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Бабуля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Бабуля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2"/>
          <p:cNvSpPr/>
          <p:nvPr/>
        </p:nvSpPr>
        <p:spPr>
          <a:xfrm>
            <a:off x="3143240" y="500042"/>
            <a:ext cx="3000396" cy="642942"/>
          </a:xfrm>
          <a:prstGeom prst="roundRect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КОНЬ</a:t>
            </a:r>
            <a:endParaRPr lang="ru-RU" sz="3200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928794" y="928670"/>
            <a:ext cx="914400" cy="914400"/>
          </a:xfrm>
          <a:prstGeom prst="ellipse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М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3857620" y="1785926"/>
            <a:ext cx="914400" cy="914400"/>
          </a:xfrm>
          <a:prstGeom prst="ellipse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Ж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5500694" y="2786058"/>
            <a:ext cx="914400" cy="914400"/>
          </a:xfrm>
          <a:prstGeom prst="ellipse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Ср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8" name="Пятиугольник 7">
            <a:hlinkClick r:id="" action="ppaction://hlinkshowjump?jump=nextslide"/>
          </p:cNvPr>
          <p:cNvSpPr/>
          <p:nvPr/>
        </p:nvSpPr>
        <p:spPr>
          <a:xfrm>
            <a:off x="8358214" y="6500834"/>
            <a:ext cx="785786" cy="357166"/>
          </a:xfrm>
          <a:prstGeom prst="homePlate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Конь слов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  <p:set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Конь ++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Конь--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Конь-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2"/>
          <p:cNvSpPr/>
          <p:nvPr/>
        </p:nvSpPr>
        <p:spPr>
          <a:xfrm>
            <a:off x="3143240" y="500042"/>
            <a:ext cx="3000396" cy="642942"/>
          </a:xfrm>
          <a:prstGeom prst="roundRect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ЗОЛОТО</a:t>
            </a:r>
            <a:endParaRPr lang="ru-RU" sz="3200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000232" y="1000108"/>
            <a:ext cx="914400" cy="914400"/>
          </a:xfrm>
          <a:prstGeom prst="ellipse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М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4214810" y="1357298"/>
            <a:ext cx="914400" cy="914400"/>
          </a:xfrm>
          <a:prstGeom prst="ellipse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Ж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6143636" y="1000108"/>
            <a:ext cx="914400" cy="914400"/>
          </a:xfrm>
          <a:prstGeom prst="ellipse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Ср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8" name="Пятиугольник 7">
            <a:hlinkClick r:id="" action="ppaction://hlinkshowjump?jump=nextslide"/>
          </p:cNvPr>
          <p:cNvSpPr/>
          <p:nvPr/>
        </p:nvSpPr>
        <p:spPr>
          <a:xfrm>
            <a:off x="8358214" y="6500834"/>
            <a:ext cx="785786" cy="357166"/>
          </a:xfrm>
          <a:prstGeom prst="homePlate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Золот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Fkёша 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Алёш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  <p:set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Алёша 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2"/>
          <p:cNvSpPr/>
          <p:nvPr/>
        </p:nvSpPr>
        <p:spPr>
          <a:xfrm>
            <a:off x="3143240" y="500042"/>
            <a:ext cx="3000396" cy="642942"/>
          </a:xfrm>
          <a:prstGeom prst="roundRect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ТАНЕЦ</a:t>
            </a:r>
            <a:endParaRPr lang="ru-RU" sz="3200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071670" y="1357298"/>
            <a:ext cx="914400" cy="914400"/>
          </a:xfrm>
          <a:prstGeom prst="ellipse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М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4214810" y="1357298"/>
            <a:ext cx="914400" cy="914400"/>
          </a:xfrm>
          <a:prstGeom prst="ellipse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Ж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6215074" y="1357298"/>
            <a:ext cx="914400" cy="914400"/>
          </a:xfrm>
          <a:prstGeom prst="ellipse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Ср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8" name="Пятиугольник 7">
            <a:hlinkClick r:id="" action="ppaction://hlinkshowjump?jump=nextslide"/>
          </p:cNvPr>
          <p:cNvSpPr/>
          <p:nvPr/>
        </p:nvSpPr>
        <p:spPr>
          <a:xfrm>
            <a:off x="8358214" y="6500834"/>
            <a:ext cx="785786" cy="357166"/>
          </a:xfrm>
          <a:prstGeom prst="homePlate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Танец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  <p:set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Конь+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Конь-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Конь--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2"/>
          <p:cNvSpPr/>
          <p:nvPr/>
        </p:nvSpPr>
        <p:spPr>
          <a:xfrm>
            <a:off x="3143240" y="500042"/>
            <a:ext cx="3000396" cy="642942"/>
          </a:xfrm>
          <a:prstGeom prst="roundRect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ГОЛОВА</a:t>
            </a:r>
            <a:endParaRPr lang="ru-RU" sz="3200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071670" y="1357298"/>
            <a:ext cx="914400" cy="914400"/>
          </a:xfrm>
          <a:prstGeom prst="ellipse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М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4214810" y="1357298"/>
            <a:ext cx="914400" cy="914400"/>
          </a:xfrm>
          <a:prstGeom prst="ellipse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Ж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6215074" y="1357298"/>
            <a:ext cx="914400" cy="914400"/>
          </a:xfrm>
          <a:prstGeom prst="ellipse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Ср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8" name="Пятиугольник 7">
            <a:hlinkClick r:id="" action="ppaction://hlinkshowjump?jump=nextslide"/>
          </p:cNvPr>
          <p:cNvSpPr/>
          <p:nvPr/>
        </p:nvSpPr>
        <p:spPr>
          <a:xfrm>
            <a:off x="8358214" y="6500834"/>
            <a:ext cx="785786" cy="357166"/>
          </a:xfrm>
          <a:prstGeom prst="homePlate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Голов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Конь--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  <p:set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Конь+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Конь-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2"/>
          <p:cNvSpPr/>
          <p:nvPr/>
        </p:nvSpPr>
        <p:spPr>
          <a:xfrm>
            <a:off x="3143240" y="500042"/>
            <a:ext cx="3000396" cy="642942"/>
          </a:xfrm>
          <a:prstGeom prst="roundRect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БЕРЁЗА</a:t>
            </a:r>
            <a:endParaRPr lang="ru-RU" sz="3200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071670" y="1357298"/>
            <a:ext cx="914400" cy="914400"/>
          </a:xfrm>
          <a:prstGeom prst="ellipse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М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4214810" y="1357298"/>
            <a:ext cx="914400" cy="914400"/>
          </a:xfrm>
          <a:prstGeom prst="ellipse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Ж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6215074" y="1357298"/>
            <a:ext cx="914400" cy="914400"/>
          </a:xfrm>
          <a:prstGeom prst="ellipse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Ср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8" name="Пятиугольник 7">
            <a:hlinkClick r:id="" action="ppaction://hlinkshowjump?jump=nextslide"/>
          </p:cNvPr>
          <p:cNvSpPr/>
          <p:nvPr/>
        </p:nvSpPr>
        <p:spPr>
          <a:xfrm>
            <a:off x="8358214" y="6500834"/>
            <a:ext cx="785786" cy="357166"/>
          </a:xfrm>
          <a:prstGeom prst="homePlate">
            <a:avLst/>
          </a:prstGeom>
          <a:gradFill flip="none" rotWithShape="1">
            <a:gsLst>
              <a:gs pos="0">
                <a:srgbClr val="FFCC00">
                  <a:shade val="30000"/>
                  <a:satMod val="115000"/>
                </a:srgbClr>
              </a:gs>
              <a:gs pos="50000">
                <a:srgbClr val="FFCC00">
                  <a:shade val="67500"/>
                  <a:satMod val="115000"/>
                </a:srgbClr>
              </a:gs>
              <a:gs pos="100000">
                <a:srgbClr val="FFCC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Берёз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Любава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Любава3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  <p:set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Любава+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421</TotalTime>
  <Words>243</Words>
  <Application>Microsoft Office PowerPoint</Application>
  <PresentationFormat>Экран (4:3)</PresentationFormat>
  <Paragraphs>135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38</cp:revision>
  <dcterms:created xsi:type="dcterms:W3CDTF">2013-07-03T06:13:48Z</dcterms:created>
  <dcterms:modified xsi:type="dcterms:W3CDTF">2014-11-02T17:55:22Z</dcterms:modified>
</cp:coreProperties>
</file>