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  <p:sldMasterId id="2147483756" r:id="rId4"/>
  </p:sldMasterIdLst>
  <p:notesMasterIdLst>
    <p:notesMasterId r:id="rId23"/>
  </p:notesMasterIdLst>
  <p:sldIdLst>
    <p:sldId id="256" r:id="rId5"/>
    <p:sldId id="259" r:id="rId6"/>
    <p:sldId id="260" r:id="rId7"/>
    <p:sldId id="277" r:id="rId8"/>
    <p:sldId id="276" r:id="rId9"/>
    <p:sldId id="278" r:id="rId10"/>
    <p:sldId id="292" r:id="rId11"/>
    <p:sldId id="272" r:id="rId12"/>
    <p:sldId id="262" r:id="rId13"/>
    <p:sldId id="271" r:id="rId14"/>
    <p:sldId id="281" r:id="rId15"/>
    <p:sldId id="283" r:id="rId16"/>
    <p:sldId id="287" r:id="rId17"/>
    <p:sldId id="286" r:id="rId18"/>
    <p:sldId id="267" r:id="rId19"/>
    <p:sldId id="288" r:id="rId20"/>
    <p:sldId id="289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 autoAdjust="0"/>
    <p:restoredTop sz="94660"/>
  </p:normalViewPr>
  <p:slideViewPr>
    <p:cSldViewPr>
      <p:cViewPr varScale="1">
        <p:scale>
          <a:sx n="63" d="100"/>
          <a:sy n="63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AB7F1-16A9-45EF-B537-62271CC6AB51}" type="datetimeFigureOut">
              <a:rPr lang="ru-RU" smtClean="0"/>
              <a:pPr/>
              <a:t>08.02.2012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9944F-EF83-40C0-969C-ADFA14A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6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76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9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2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46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39D"/>
                </a:solidFill>
              </a:rPr>
              <a:pPr/>
              <a:t>08.02.2012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2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037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597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36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72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1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54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65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54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54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75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32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39D"/>
                </a:solidFill>
              </a:rPr>
              <a:pPr/>
              <a:t>08.02.2012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0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1116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5442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63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2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39D"/>
                </a:solidFill>
              </a:rPr>
              <a:pPr/>
              <a:t>08.02.2012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00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42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27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20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46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23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39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39D"/>
                </a:solidFill>
              </a:rPr>
              <a:pPr/>
              <a:t>08.02.2012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3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01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1942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1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8448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87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2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1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17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2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025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5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1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08.02.2012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571472" y="785794"/>
            <a:ext cx="8072494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</a:rPr>
              <a:t>Сказки </a:t>
            </a:r>
          </a:p>
          <a:p>
            <a:pPr algn="ctr"/>
            <a:r>
              <a:rPr lang="ru-RU" sz="48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</a:rPr>
              <a:t>Корнея Ивановича Чуковского</a:t>
            </a:r>
            <a:endParaRPr lang="ru-RU" sz="4800" b="1" i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04"/>
            <a:ext cx="27176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876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85728"/>
            <a:ext cx="186152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6143644"/>
            <a:ext cx="7643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bg1"/>
                </a:solidFill>
                <a:effectLst/>
              </a:rPr>
              <a:t>Литературная викторина</a:t>
            </a:r>
            <a:endParaRPr lang="ru-RU" sz="32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714488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Солнце по небу гуляло</a:t>
            </a:r>
            <a:br>
              <a:rPr lang="ru-RU" sz="1600" dirty="0" smtClean="0"/>
            </a:br>
            <a:r>
              <a:rPr lang="ru-RU" sz="1600" dirty="0" smtClean="0"/>
              <a:t>И за тучку забежало.</a:t>
            </a:r>
            <a:br>
              <a:rPr lang="ru-RU" sz="1600" dirty="0" smtClean="0"/>
            </a:br>
            <a:r>
              <a:rPr lang="ru-RU" sz="1600" dirty="0" smtClean="0"/>
              <a:t>Глянул заинька в окно,</a:t>
            </a:r>
            <a:br>
              <a:rPr lang="ru-RU" sz="1600" dirty="0" smtClean="0"/>
            </a:br>
            <a:r>
              <a:rPr lang="ru-RU" sz="1600" dirty="0" smtClean="0"/>
              <a:t>Стало заиньке…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785926"/>
            <a:ext cx="4427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Свинки замяукали – мяу – </a:t>
            </a:r>
            <a:r>
              <a:rPr lang="ru-RU" sz="1600" dirty="0" err="1" smtClean="0">
                <a:solidFill>
                  <a:prstClr val="black"/>
                </a:solidFill>
              </a:rPr>
              <a:t>мяу</a:t>
            </a:r>
            <a:r>
              <a:rPr lang="ru-RU" sz="1600" dirty="0" smtClean="0">
                <a:solidFill>
                  <a:prstClr val="black"/>
                </a:solidFill>
              </a:rPr>
              <a:t>,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Кошечки… (</a:t>
            </a:r>
            <a:r>
              <a:rPr lang="ru-RU" sz="1600" i="1" dirty="0" smtClean="0">
                <a:solidFill>
                  <a:prstClr val="black"/>
                </a:solidFill>
              </a:rPr>
              <a:t>захрюкали, хрю- хрю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9" y="271462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«Краденое солнце».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714620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«Путаница»</a:t>
            </a:r>
            <a:endParaRPr lang="ru-RU" sz="16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3286124"/>
            <a:ext cx="295232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311251"/>
            <a:ext cx="31683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2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 тур. «Вспомни сказку».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14298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Вспомни, какими словами оканчивается строчка, и назови сказку.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57158" y="332656"/>
            <a:ext cx="57270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</a:rPr>
              <a:t>«Муха – Цокотуха»</a:t>
            </a:r>
            <a:endParaRPr lang="ru-RU" sz="3000" b="1" dirty="0">
              <a:solidFill>
                <a:srgbClr val="7030A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/>
          <a:srcRect b="7500"/>
          <a:stretch>
            <a:fillRect/>
          </a:stretch>
        </p:blipFill>
        <p:spPr bwMode="auto">
          <a:xfrm>
            <a:off x="2415753" y="990020"/>
            <a:ext cx="5544616" cy="572202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357158" y="135729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5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214678" y="2714620"/>
            <a:ext cx="2214578" cy="428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220072" y="976179"/>
            <a:ext cx="2952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</a:rPr>
              <a:t>   « Айболит »</a:t>
            </a:r>
            <a:endParaRPr lang="ru-RU" sz="3000" dirty="0">
              <a:solidFill>
                <a:srgbClr val="7030A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 b="4082"/>
          <a:stretch>
            <a:fillRect/>
          </a:stretch>
        </p:blipFill>
        <p:spPr bwMode="auto">
          <a:xfrm>
            <a:off x="709784" y="836712"/>
            <a:ext cx="4510288" cy="5760742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357158" y="107154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668344" y="3933056"/>
            <a:ext cx="975622" cy="80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28185" y="4509120"/>
            <a:ext cx="774086" cy="673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96236" y="5639544"/>
            <a:ext cx="61206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80112" y="5801562"/>
            <a:ext cx="216024" cy="162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51151"/>
              </p:ext>
            </p:extLst>
          </p:nvPr>
        </p:nvGraphicFramePr>
        <p:xfrm>
          <a:off x="214282" y="2106284"/>
          <a:ext cx="4179123" cy="2651760"/>
        </p:xfrm>
        <a:graphic>
          <a:graphicData uri="http://schemas.openxmlformats.org/drawingml/2006/table">
            <a:tbl>
              <a:tblPr/>
              <a:tblGrid>
                <a:gridCol w="4179123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1142984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Соедини героя сказки с поступком, который он совершил.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E8637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7780" cmpd="sng">
                  <a:solidFill>
                    <a:srgbClr val="FE8637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тур. «Героический поступок»</a:t>
            </a:r>
            <a:endParaRPr lang="ru-RU" sz="4000" b="1" dirty="0" smtClean="0">
              <a:ln w="17780" cmpd="sng">
                <a:solidFill>
                  <a:srgbClr val="FE8637">
                    <a:tint val="3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60875"/>
              </p:ext>
            </p:extLst>
          </p:nvPr>
        </p:nvGraphicFramePr>
        <p:xfrm>
          <a:off x="214282" y="1857364"/>
          <a:ext cx="8358246" cy="4943856"/>
        </p:xfrm>
        <a:graphic>
          <a:graphicData uri="http://schemas.openxmlformats.org/drawingml/2006/table">
            <a:tbl>
              <a:tblPr/>
              <a:tblGrid>
                <a:gridCol w="4179123"/>
                <a:gridCol w="417912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Айболит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Вылечил</a:t>
                      </a:r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зверей.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Воробей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Съел</a:t>
                      </a:r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таракана.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Крокодил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Проглотил</a:t>
                      </a:r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солнце.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Комар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Times New Roman"/>
                          <a:cs typeface="Times New Roman"/>
                        </a:rPr>
                        <a:t>Спас Муху – Цокотуху.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Федора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Помыла</a:t>
                      </a:r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свою посуду.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Медведь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Вернул</a:t>
                      </a:r>
                      <a:r>
                        <a:rPr lang="ru-RU" sz="32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солнце в небо.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Бабочка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Потушила море .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Лисички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Зажгли море.</a:t>
                      </a:r>
                      <a:endParaRPr lang="ru-RU" sz="32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E8637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7780" cmpd="sng">
                  <a:solidFill>
                    <a:srgbClr val="FE8637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 тур. «Героический поступок»</a:t>
            </a:r>
            <a:endParaRPr lang="ru-RU" sz="4000" b="1" dirty="0" smtClean="0">
              <a:ln w="17780" cmpd="sng">
                <a:solidFill>
                  <a:srgbClr val="FE8637">
                    <a:tint val="3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476672"/>
            <a:ext cx="5256584" cy="6097310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Овал 1"/>
          <p:cNvSpPr/>
          <p:nvPr/>
        </p:nvSpPr>
        <p:spPr>
          <a:xfrm>
            <a:off x="8172400" y="4725144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flipV="1">
            <a:off x="7638628" y="5229200"/>
            <a:ext cx="317748" cy="32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flipV="1">
            <a:off x="7797500" y="4653136"/>
            <a:ext cx="158875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405" y="188640"/>
            <a:ext cx="5256585" cy="628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5-конечная звезда 1"/>
          <p:cNvSpPr/>
          <p:nvPr/>
        </p:nvSpPr>
        <p:spPr>
          <a:xfrm>
            <a:off x="7884368" y="4293096"/>
            <a:ext cx="720080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7164289" y="5279504"/>
            <a:ext cx="720079" cy="7417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E8637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n w="17780" cmpd="sng">
                  <a:solidFill>
                    <a:srgbClr val="FE8637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тур. «Путаница»</a:t>
            </a:r>
            <a:endParaRPr lang="ru-RU" sz="4000" b="1" dirty="0" smtClean="0">
              <a:ln w="17780" cmpd="sng">
                <a:solidFill>
                  <a:srgbClr val="FE8637">
                    <a:tint val="3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819635"/>
            <a:ext cx="4128546" cy="473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7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ttp://my.magao.ru/templates/Pobeda/images/rt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</p:spPr>
      </p:pic>
      <p:pic>
        <p:nvPicPr>
          <p:cNvPr id="7170" name="Picture 2" descr="http://my.magao.ru/templates/Pobeda/images/lt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2132856"/>
            <a:ext cx="424619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857232"/>
            <a:ext cx="478188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3532873" cy="2286016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28" y="928670"/>
            <a:ext cx="3714776" cy="52864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      </a:t>
            </a:r>
            <a:r>
              <a:rPr lang="ru-RU" dirty="0" smtClean="0">
                <a:solidFill>
                  <a:schemeClr val="bg1"/>
                </a:solidFill>
              </a:rPr>
              <a:t>Недалеко от Москвы, в посёлке Переделкино, в небольшом доме много лет жил высокий седой человек, которого знали все дети </a:t>
            </a:r>
            <a:r>
              <a:rPr lang="ru-RU" dirty="0" smtClean="0">
                <a:solidFill>
                  <a:schemeClr val="bg1"/>
                </a:solidFill>
              </a:rPr>
              <a:t>страны и ласково называли его « дедушка Корней». </a:t>
            </a:r>
            <a:r>
              <a:rPr lang="ru-RU" dirty="0" smtClean="0">
                <a:solidFill>
                  <a:schemeClr val="bg1"/>
                </a:solidFill>
              </a:rPr>
              <a:t>Это он </a:t>
            </a:r>
            <a:r>
              <a:rPr lang="ru-RU" dirty="0" smtClean="0">
                <a:solidFill>
                  <a:schemeClr val="bg1"/>
                </a:solidFill>
              </a:rPr>
              <a:t>придумал множество </a:t>
            </a:r>
            <a:r>
              <a:rPr lang="ru-RU" dirty="0" smtClean="0">
                <a:solidFill>
                  <a:schemeClr val="bg1"/>
                </a:solidFill>
              </a:rPr>
              <a:t>сказочных героев: Муху-Цокотуху, </a:t>
            </a:r>
            <a:r>
              <a:rPr lang="ru-RU" dirty="0" err="1" smtClean="0">
                <a:solidFill>
                  <a:schemeClr val="bg1"/>
                </a:solidFill>
              </a:rPr>
              <a:t>Бармалея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Мойдодыра</a:t>
            </a:r>
            <a:r>
              <a:rPr lang="ru-RU" dirty="0" smtClean="0">
                <a:solidFill>
                  <a:schemeClr val="bg1"/>
                </a:solidFill>
              </a:rPr>
              <a:t>. Звали этого замечательного человека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Корней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Иванович      Чуковский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428735"/>
            <a:ext cx="3571900" cy="2294945"/>
          </a:xfrm>
          <a:prstGeom prst="rect">
            <a:avLst/>
          </a:prstGeom>
          <a:noFill/>
          <a:ln w="444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285859"/>
            <a:ext cx="3660452" cy="2750567"/>
          </a:xfrm>
          <a:prstGeom prst="rect">
            <a:avLst/>
          </a:prstGeom>
          <a:noFill/>
          <a:ln w="412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339438"/>
            <a:ext cx="3643338" cy="2732504"/>
          </a:xfrm>
          <a:prstGeom prst="rect">
            <a:avLst/>
          </a:prstGeom>
          <a:noFill/>
          <a:ln w="698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357298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3174" y="428604"/>
            <a:ext cx="6072230" cy="295117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просыпался он очень рано, как только вставало солнце, и сразу же принимался за работу. Весной и летом копался в огороде или в цветнике перед домом, зимой расчищал дорожки снега. Проработав несколько часов, он отправлялся гулять. Ходил он удивительно легко и быстро, иногда он даже пускался наперегонки с малышами, которых встречал во время прогулки. Именно таким малышам он посвятил свои книги.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357562"/>
            <a:ext cx="2171702" cy="329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86124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286124"/>
            <a:ext cx="44767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198254"/>
            <a:ext cx="4529353" cy="348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714356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6" y="428604"/>
            <a:ext cx="6915144" cy="1000132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32656"/>
            <a:ext cx="224217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2357454" cy="350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1976438" cy="292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32656"/>
            <a:ext cx="2058732" cy="323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83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5760640" cy="129614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7000" dirty="0" err="1" smtClean="0"/>
              <a:t>читайки</a:t>
            </a:r>
            <a:endParaRPr lang="ru-RU" sz="7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4149080"/>
            <a:ext cx="6172200" cy="15384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000" dirty="0" smtClean="0"/>
              <a:t>почемучки</a:t>
            </a:r>
            <a:endParaRPr lang="ru-RU" sz="7000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6372200" y="30689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115616" y="260648"/>
            <a:ext cx="792088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04856" cy="1143000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 ТУР  </a:t>
            </a:r>
            <a:r>
              <a:rPr lang="ru-RU" sz="7000" b="1" dirty="0" smtClean="0">
                <a:solidFill>
                  <a:srgbClr val="FF0000"/>
                </a:solidFill>
              </a:rPr>
              <a:t>«разминка</a:t>
            </a:r>
            <a:r>
              <a:rPr lang="ru-RU" sz="7800" b="1" dirty="0" smtClean="0">
                <a:solidFill>
                  <a:srgbClr val="FF0000"/>
                </a:solidFill>
              </a:rPr>
              <a:t>»</a:t>
            </a:r>
            <a:endParaRPr lang="ru-RU" sz="78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47664" y="4509120"/>
            <a:ext cx="9144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59832" y="5805264"/>
            <a:ext cx="669709" cy="637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516216" y="5085184"/>
            <a:ext cx="1224136" cy="1357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2341" y="4509120"/>
            <a:ext cx="45720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83968" y="5301208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436096" y="4149080"/>
            <a:ext cx="72008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508104" y="41490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004864" y="29969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/>
          <a:srcRect b="6977"/>
          <a:stretch>
            <a:fillRect/>
          </a:stretch>
        </p:blipFill>
        <p:spPr bwMode="auto">
          <a:xfrm>
            <a:off x="3923928" y="476672"/>
            <a:ext cx="4896544" cy="5929308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5-конечная звезда 1"/>
          <p:cNvSpPr/>
          <p:nvPr/>
        </p:nvSpPr>
        <p:spPr>
          <a:xfrm>
            <a:off x="971600" y="8367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2627784" y="3356992"/>
            <a:ext cx="360040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051720" y="2348880"/>
            <a:ext cx="72008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886000" y="1751112"/>
            <a:ext cx="741784" cy="7560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539552" y="270892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68885" y="5805264"/>
            <a:ext cx="9716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70385" y="5517232"/>
            <a:ext cx="351719" cy="379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53952" y="4797152"/>
            <a:ext cx="914400" cy="765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H="1">
            <a:off x="3192734" y="6237312"/>
            <a:ext cx="371153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214678" y="2714620"/>
            <a:ext cx="2214578" cy="428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1448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Лечит маленьких детей,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Лечит птичек и зверей,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Сквозь очки свои глядит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Добрый доктор…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1714488"/>
            <a:ext cx="3423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А посуда вперёд и вперёд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По полям, по болотам идёт.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И чайник сказал утюгу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- Я больше идти…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786058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«Айболит»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786058"/>
            <a:ext cx="276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«</a:t>
            </a:r>
            <a:r>
              <a:rPr lang="ru-RU" sz="1600" b="1" dirty="0" err="1" smtClean="0">
                <a:solidFill>
                  <a:prstClr val="black"/>
                </a:solidFill>
              </a:rPr>
              <a:t>Федорино</a:t>
            </a:r>
            <a:r>
              <a:rPr lang="ru-RU" sz="1600" b="1" dirty="0" smtClean="0">
                <a:solidFill>
                  <a:prstClr val="black"/>
                </a:solidFill>
              </a:rPr>
              <a:t> горе»</a:t>
            </a:r>
            <a:endParaRPr lang="ru-RU" sz="16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 b="4082"/>
          <a:stretch>
            <a:fillRect/>
          </a:stretch>
        </p:blipFill>
        <p:spPr bwMode="auto">
          <a:xfrm>
            <a:off x="785786" y="3239868"/>
            <a:ext cx="3210150" cy="3357586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 l="3030"/>
          <a:stretch>
            <a:fillRect/>
          </a:stretch>
        </p:blipFill>
        <p:spPr bwMode="auto">
          <a:xfrm>
            <a:off x="5220072" y="3286124"/>
            <a:ext cx="2995266" cy="32650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85720" y="142852"/>
            <a:ext cx="850112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2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 тур. «Вспомни сказку».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07154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Вспомни, какими словами оканчивается строчка, и назови сказку.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29322" y="1785926"/>
            <a:ext cx="3214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 мне не надо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Ни мармелада, ни шоколада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А только маленьких, 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Ну очень маленьких…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85736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Веселится народ-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Муха замуж идёт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За лихого, удалого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Молодого…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071810"/>
            <a:ext cx="2558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«Муха – Цокотуха»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307181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«</a:t>
            </a:r>
            <a:r>
              <a:rPr lang="ru-RU" b="1" dirty="0" err="1" smtClean="0">
                <a:solidFill>
                  <a:prstClr val="black"/>
                </a:solidFill>
              </a:rPr>
              <a:t>Бармалей</a:t>
            </a:r>
            <a:r>
              <a:rPr lang="ru-RU" b="1" dirty="0" smtClean="0">
                <a:solidFill>
                  <a:prstClr val="black"/>
                </a:solidFill>
              </a:rPr>
              <a:t>»</a:t>
            </a:r>
            <a:endParaRPr lang="ru-RU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3500438"/>
            <a:ext cx="3168352" cy="312127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 b="7500"/>
          <a:stretch>
            <a:fillRect/>
          </a:stretch>
        </p:blipFill>
        <p:spPr bwMode="auto">
          <a:xfrm>
            <a:off x="683568" y="3507854"/>
            <a:ext cx="3096344" cy="316782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85720" y="428604"/>
            <a:ext cx="850112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2 тур. «Вспомни сказку».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357298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Вспомни, какими словами оканчивается строчка, и назови сказку.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320</Words>
  <Application>Microsoft Office PowerPoint</Application>
  <PresentationFormat>Экран (4:3)</PresentationFormat>
  <Paragraphs>51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1_Эркер</vt:lpstr>
      <vt:lpstr>3_Эркер</vt:lpstr>
      <vt:lpstr>2_Эркер</vt:lpstr>
      <vt:lpstr>4_Эркер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  читайки</vt:lpstr>
      <vt:lpstr>1 ТУР  «разминка»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</cp:lastModifiedBy>
  <cp:revision>76</cp:revision>
  <dcterms:modified xsi:type="dcterms:W3CDTF">2012-02-08T17:12:07Z</dcterms:modified>
</cp:coreProperties>
</file>